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0" r:id="rId2"/>
    <p:sldMasterId id="2147483666" r:id="rId3"/>
    <p:sldMasterId id="2147483664" r:id="rId4"/>
    <p:sldMasterId id="2147483649" r:id="rId5"/>
    <p:sldMasterId id="2147484872" r:id="rId6"/>
    <p:sldMasterId id="2147484956" r:id="rId7"/>
    <p:sldMasterId id="2147485885" r:id="rId8"/>
    <p:sldMasterId id="2147485909" r:id="rId9"/>
    <p:sldMasterId id="2147485921" r:id="rId10"/>
    <p:sldMasterId id="2147485945" r:id="rId11"/>
    <p:sldMasterId id="2147485957" r:id="rId12"/>
    <p:sldMasterId id="2147485969" r:id="rId13"/>
    <p:sldMasterId id="2147485983" r:id="rId14"/>
    <p:sldMasterId id="2147485985" r:id="rId15"/>
    <p:sldMasterId id="2147485997" r:id="rId16"/>
    <p:sldMasterId id="2147486010" r:id="rId17"/>
    <p:sldMasterId id="2147486034" r:id="rId18"/>
    <p:sldMasterId id="2147486046" r:id="rId19"/>
    <p:sldMasterId id="2147486058" r:id="rId20"/>
    <p:sldMasterId id="2147486070" r:id="rId21"/>
    <p:sldMasterId id="2147486379" r:id="rId22"/>
    <p:sldMasterId id="2147486391" r:id="rId23"/>
    <p:sldMasterId id="2147486403" r:id="rId24"/>
    <p:sldMasterId id="2147486415" r:id="rId25"/>
    <p:sldMasterId id="2147486427" r:id="rId26"/>
    <p:sldMasterId id="2147486439" r:id="rId27"/>
  </p:sldMasterIdLst>
  <p:notesMasterIdLst>
    <p:notesMasterId r:id="rId131"/>
  </p:notesMasterIdLst>
  <p:sldIdLst>
    <p:sldId id="261" r:id="rId28"/>
    <p:sldId id="328" r:id="rId29"/>
    <p:sldId id="329" r:id="rId30"/>
    <p:sldId id="330" r:id="rId31"/>
    <p:sldId id="331" r:id="rId32"/>
    <p:sldId id="332" r:id="rId33"/>
    <p:sldId id="333" r:id="rId34"/>
    <p:sldId id="334" r:id="rId35"/>
    <p:sldId id="335" r:id="rId36"/>
    <p:sldId id="336" r:id="rId37"/>
    <p:sldId id="337" r:id="rId38"/>
    <p:sldId id="338" r:id="rId39"/>
    <p:sldId id="267" r:id="rId40"/>
    <p:sldId id="286" r:id="rId41"/>
    <p:sldId id="341" r:id="rId42"/>
    <p:sldId id="342" r:id="rId43"/>
    <p:sldId id="343" r:id="rId44"/>
    <p:sldId id="344" r:id="rId45"/>
    <p:sldId id="345" r:id="rId46"/>
    <p:sldId id="293" r:id="rId47"/>
    <p:sldId id="294" r:id="rId48"/>
    <p:sldId id="295" r:id="rId49"/>
    <p:sldId id="611" r:id="rId50"/>
    <p:sldId id="297" r:id="rId51"/>
    <p:sldId id="405" r:id="rId52"/>
    <p:sldId id="429" r:id="rId53"/>
    <p:sldId id="430" r:id="rId54"/>
    <p:sldId id="431" r:id="rId55"/>
    <p:sldId id="499" r:id="rId56"/>
    <p:sldId id="500" r:id="rId57"/>
    <p:sldId id="501" r:id="rId58"/>
    <p:sldId id="433" r:id="rId59"/>
    <p:sldId id="434" r:id="rId60"/>
    <p:sldId id="435" r:id="rId61"/>
    <p:sldId id="612" r:id="rId62"/>
    <p:sldId id="437" r:id="rId63"/>
    <p:sldId id="438" r:id="rId64"/>
    <p:sldId id="439" r:id="rId65"/>
    <p:sldId id="440" r:id="rId66"/>
    <p:sldId id="441" r:id="rId67"/>
    <p:sldId id="4811" r:id="rId68"/>
    <p:sldId id="443" r:id="rId69"/>
    <p:sldId id="444" r:id="rId70"/>
    <p:sldId id="445" r:id="rId71"/>
    <p:sldId id="446" r:id="rId72"/>
    <p:sldId id="447" r:id="rId73"/>
    <p:sldId id="448" r:id="rId74"/>
    <p:sldId id="449" r:id="rId75"/>
    <p:sldId id="450" r:id="rId76"/>
    <p:sldId id="4233" r:id="rId77"/>
    <p:sldId id="4809" r:id="rId78"/>
    <p:sldId id="4810" r:id="rId79"/>
    <p:sldId id="454" r:id="rId80"/>
    <p:sldId id="455" r:id="rId81"/>
    <p:sldId id="456" r:id="rId82"/>
    <p:sldId id="458" r:id="rId83"/>
    <p:sldId id="459" r:id="rId84"/>
    <p:sldId id="4206" r:id="rId85"/>
    <p:sldId id="461" r:id="rId86"/>
    <p:sldId id="462" r:id="rId87"/>
    <p:sldId id="4808" r:id="rId88"/>
    <p:sldId id="464" r:id="rId89"/>
    <p:sldId id="465" r:id="rId90"/>
    <p:sldId id="466" r:id="rId91"/>
    <p:sldId id="467" r:id="rId92"/>
    <p:sldId id="468" r:id="rId93"/>
    <p:sldId id="613" r:id="rId94"/>
    <p:sldId id="4812" r:id="rId95"/>
    <p:sldId id="614" r:id="rId96"/>
    <p:sldId id="617" r:id="rId97"/>
    <p:sldId id="473" r:id="rId98"/>
    <p:sldId id="474" r:id="rId99"/>
    <p:sldId id="475"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489" r:id="rId114"/>
    <p:sldId id="490" r:id="rId115"/>
    <p:sldId id="491" r:id="rId116"/>
    <p:sldId id="492" r:id="rId117"/>
    <p:sldId id="493" r:id="rId118"/>
    <p:sldId id="494" r:id="rId119"/>
    <p:sldId id="495" r:id="rId120"/>
    <p:sldId id="496" r:id="rId121"/>
    <p:sldId id="497" r:id="rId122"/>
    <p:sldId id="498" r:id="rId123"/>
    <p:sldId id="387" r:id="rId124"/>
    <p:sldId id="4813" r:id="rId125"/>
    <p:sldId id="616" r:id="rId126"/>
    <p:sldId id="390" r:id="rId127"/>
    <p:sldId id="391" r:id="rId128"/>
    <p:sldId id="4027" r:id="rId129"/>
    <p:sldId id="503" r:id="rId1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800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83" autoAdjust="0"/>
    <p:restoredTop sz="69037" autoAdjust="0"/>
  </p:normalViewPr>
  <p:slideViewPr>
    <p:cSldViewPr>
      <p:cViewPr varScale="1">
        <p:scale>
          <a:sx n="80" d="100"/>
          <a:sy n="80" d="100"/>
        </p:scale>
        <p:origin x="184" y="8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theme" Target="theme/theme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01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8F2A61D-31C4-6048-985F-FA6569288EB7}" type="slidenum">
              <a:rPr lang="en-US"/>
              <a:pPr>
                <a:defRPr/>
              </a:pPr>
              <a:t>‹#›</a:t>
            </a:fld>
            <a:endParaRPr lang="en-US"/>
          </a:p>
        </p:txBody>
      </p:sp>
    </p:spTree>
    <p:extLst>
      <p:ext uri="{BB962C8B-B14F-4D97-AF65-F5344CB8AC3E}">
        <p14:creationId xmlns:p14="http://schemas.microsoft.com/office/powerpoint/2010/main" val="3627199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ssny.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snopes.com/photos/military/ussnewyork.asp"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BCD7C9-F0C6-2143-B31E-9A9DE73119BA}" type="slidenum">
              <a:rPr lang="en-US" sz="1200"/>
              <a:pPr/>
              <a:t>1</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9C7717-A31B-544E-83CC-E796E3D4400E}" type="slidenum">
              <a:rPr lang="en-US" sz="1200"/>
              <a:pPr/>
              <a:t>10</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lvl="2" algn="just" eaLnBrk="1" hangingPunct="1">
              <a:spcBef>
                <a:spcPts val="1200"/>
              </a:spcBef>
              <a:spcAft>
                <a:spcPts val="300"/>
              </a:spcAft>
            </a:pPr>
            <a:r>
              <a:rPr noProof="1">
                <a:latin typeface="Times" charset="0"/>
                <a:ea typeface="ＭＳ Ｐゴシック" charset="0"/>
                <a:cs typeface="Times New Roman" charset="0"/>
              </a:rPr>
              <a:t>1.	</a:t>
            </a:r>
            <a:r>
              <a:rPr lang="en-US">
                <a:latin typeface="Helvetica" charset="0"/>
                <a:ea typeface="ＭＳ Ｐゴシック" charset="0"/>
              </a:rPr>
              <a:t>As I thought about the upcoming seventh commemoration of 9/11 and this ship made from remnants of destruction, the parallel to our lives as Christians really hit me.</a:t>
            </a:r>
          </a:p>
          <a:p>
            <a:pPr lvl="3" algn="just" eaLnBrk="1" hangingPunct="1">
              <a:spcBef>
                <a:spcPts val="1200"/>
              </a:spcBef>
              <a:spcAft>
                <a:spcPts val="300"/>
              </a:spcAft>
            </a:pPr>
            <a:r>
              <a:rPr lang="en-US">
                <a:latin typeface="Times" charset="0"/>
                <a:ea typeface="ＭＳ Ｐゴシック" charset="0"/>
                <a:cs typeface="Times New Roman" charset="0"/>
              </a:rPr>
              <a:t>a)	</a:t>
            </a:r>
            <a:r>
              <a:rPr lang="en-US">
                <a:latin typeface="Helvetica" charset="0"/>
                <a:ea typeface="ＭＳ Ｐゴシック" charset="0"/>
              </a:rPr>
              <a:t>Like the Twin Towers, we also were made beautiful for a grand purpose in Eden.</a:t>
            </a:r>
          </a:p>
          <a:p>
            <a:pPr lvl="3" algn="just" eaLnBrk="1" hangingPunct="1">
              <a:spcBef>
                <a:spcPts val="1200"/>
              </a:spcBef>
              <a:spcAft>
                <a:spcPts val="300"/>
              </a:spcAft>
            </a:pPr>
            <a:r>
              <a:rPr lang="en-US">
                <a:latin typeface="Times" charset="0"/>
                <a:ea typeface="ＭＳ Ｐゴシック" charset="0"/>
                <a:cs typeface="Times New Roman" charset="0"/>
              </a:rPr>
              <a:t>b)	</a:t>
            </a:r>
            <a:r>
              <a:rPr lang="en-US">
                <a:latin typeface="Helvetica" charset="0"/>
                <a:ea typeface="ＭＳ Ｐゴシック" charset="0"/>
              </a:rPr>
              <a:t>Like those Twin Towers, we also became remnants of destruction back in Eden.</a:t>
            </a:r>
          </a:p>
          <a:p>
            <a:pPr lvl="3" algn="just" eaLnBrk="1" hangingPunct="1">
              <a:spcBef>
                <a:spcPts val="1200"/>
              </a:spcBef>
              <a:spcAft>
                <a:spcPts val="300"/>
              </a:spcAft>
            </a:pPr>
            <a:r>
              <a:rPr lang="en-US">
                <a:latin typeface="Times" charset="0"/>
                <a:ea typeface="ＭＳ Ｐゴシック" charset="0"/>
                <a:cs typeface="Times New Roman" charset="0"/>
              </a:rPr>
              <a:t>c)	</a:t>
            </a:r>
            <a:r>
              <a:rPr lang="en-US">
                <a:latin typeface="Helvetica" charset="0"/>
                <a:ea typeface="ＭＳ Ｐゴシック" charset="0"/>
              </a:rPr>
              <a:t>Like the World Trade Center recycled into a useful vessel against aggressors, so as believers in Christ, He has made us a new body in Christ to battle the enemy.</a:t>
            </a:r>
          </a:p>
          <a:p>
            <a:pPr algn="just" eaLnBrk="1" hangingPunct="1"/>
            <a:r>
              <a:rPr lang="en-US">
                <a:latin typeface="Helvetica" charset="0"/>
                <a:ea typeface="ＭＳ Ｐゴシック" charset="0"/>
                <a:cs typeface="ＭＳ Ｐゴシック" charset="0"/>
              </a:rPr>
              <a:t>Each part of that ship has a specific purpose; likewise, because we are in Christ, the Holy Spirit has assigned each of us a new role to play in the body of Christ.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9573B9-D378-BC43-B786-60AFE802951D}" type="slidenum">
              <a:rPr lang="en-US" sz="1200"/>
              <a:pPr/>
              <a:t>11</a:t>
            </a:fld>
            <a:endParaRPr lang="en-US" sz="1200"/>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u="sng">
                <a:latin typeface="Helvetica" charset="0"/>
                <a:ea typeface="ＭＳ Ｐゴシック" charset="0"/>
                <a:cs typeface="ＭＳ Ｐゴシック" charset="0"/>
              </a:rPr>
              <a:t>Intro to MPI</a:t>
            </a:r>
            <a:r>
              <a:rPr lang="en-US">
                <a:latin typeface="Helvetica" charset="0"/>
                <a:ea typeface="ＭＳ Ｐゴシック" charset="0"/>
                <a:cs typeface="ＭＳ Ｐゴシック" charset="0"/>
              </a:rPr>
              <a:t>: But do you identify with this?  How do you see the Spirit working in your life?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4727E7-A588-8C4E-AB5F-E02DC02578DA}" type="slidenum">
              <a:rPr lang="en-US" sz="1200"/>
              <a:pPr/>
              <a:t>12</a:t>
            </a:fld>
            <a:endParaRPr lang="en-US" sz="1200"/>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3C18F66-C593-F242-86A5-1DBA140A55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128" charset="0"/>
                <a:cs typeface="Arial" panose="020B0604020202020204" pitchFamily="34" charset="0"/>
              </a:defRPr>
            </a:lvl1pPr>
            <a:lvl2pPr marL="37931725" indent="-37474525" eaLnBrk="0" hangingPunct="0">
              <a:defRPr sz="2400">
                <a:solidFill>
                  <a:schemeClr val="tx1"/>
                </a:solidFill>
                <a:latin typeface="Sand" pitchFamily="-128" charset="0"/>
                <a:cs typeface="Arial" panose="020B0604020202020204" pitchFamily="34" charset="0"/>
              </a:defRPr>
            </a:lvl2pPr>
            <a:lvl3pPr eaLnBrk="0" hangingPunct="0">
              <a:defRPr sz="2400">
                <a:solidFill>
                  <a:schemeClr val="tx1"/>
                </a:solidFill>
                <a:latin typeface="Sand" pitchFamily="-128" charset="0"/>
                <a:cs typeface="Arial" panose="020B0604020202020204" pitchFamily="34" charset="0"/>
              </a:defRPr>
            </a:lvl3pPr>
            <a:lvl4pPr eaLnBrk="0" hangingPunct="0">
              <a:defRPr sz="2400">
                <a:solidFill>
                  <a:schemeClr val="tx1"/>
                </a:solidFill>
                <a:latin typeface="Sand" pitchFamily="-128" charset="0"/>
                <a:cs typeface="Arial" panose="020B0604020202020204" pitchFamily="34" charset="0"/>
              </a:defRPr>
            </a:lvl4pPr>
            <a:lvl5pPr eaLnBrk="0" hangingPunct="0">
              <a:defRPr sz="2400">
                <a:solidFill>
                  <a:schemeClr val="tx1"/>
                </a:solidFill>
                <a:latin typeface="Sand" pitchFamily="-128" charset="0"/>
                <a:cs typeface="Arial" panose="020B0604020202020204" pitchFamily="34" charset="0"/>
              </a:defRPr>
            </a:lvl5pPr>
            <a:lvl6pPr marL="457200" eaLnBrk="0" fontAlgn="base" hangingPunct="0">
              <a:spcBef>
                <a:spcPct val="0"/>
              </a:spcBef>
              <a:spcAft>
                <a:spcPct val="0"/>
              </a:spcAft>
              <a:defRPr sz="2400">
                <a:solidFill>
                  <a:schemeClr val="tx1"/>
                </a:solidFill>
                <a:latin typeface="Sand" pitchFamily="-128" charset="0"/>
                <a:cs typeface="Arial" panose="020B0604020202020204" pitchFamily="34" charset="0"/>
              </a:defRPr>
            </a:lvl6pPr>
            <a:lvl7pPr marL="914400" eaLnBrk="0" fontAlgn="base" hangingPunct="0">
              <a:spcBef>
                <a:spcPct val="0"/>
              </a:spcBef>
              <a:spcAft>
                <a:spcPct val="0"/>
              </a:spcAft>
              <a:defRPr sz="2400">
                <a:solidFill>
                  <a:schemeClr val="tx1"/>
                </a:solidFill>
                <a:latin typeface="Sand" pitchFamily="-128"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Sand" pitchFamily="-128"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Sand" pitchFamily="-12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012704-4B65-7641-BBC5-E8EEEA7EDD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B9D437D5-DE91-9D43-8C5E-7FCE9C5538BB}"/>
              </a:ext>
            </a:extLst>
          </p:cNvPr>
          <p:cNvSpPr>
            <a:spLocks noGrp="1" noRot="1" noChangeAspect="1" noChangeArrowheads="1"/>
          </p:cNvSpPr>
          <p:nvPr>
            <p:ph type="sldImg"/>
          </p:nvPr>
        </p:nvSpPr>
        <p:spPr>
          <a:solidFill>
            <a:srgbClr val="FFFFFF"/>
          </a:solidFill>
          <a:ln/>
        </p:spPr>
      </p:sp>
      <p:sp>
        <p:nvSpPr>
          <p:cNvPr id="40964" name="Rectangle 3">
            <a:extLst>
              <a:ext uri="{FF2B5EF4-FFF2-40B4-BE49-F238E27FC236}">
                <a16:creationId xmlns:a16="http://schemas.microsoft.com/office/drawing/2014/main" id="{9094C936-E0CD-6A48-8A98-74ADF11074B1}"/>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E2C787-8D35-944F-9347-B7BC4D29DAC9}" type="slidenum">
              <a:rPr lang="en-US" sz="1200"/>
              <a:pPr/>
              <a:t>15</a:t>
            </a:fld>
            <a:endParaRPr lang="en-US" sz="1200"/>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F33B60-903B-4D4E-91B4-26EC85109759}" type="slidenum">
              <a:rPr lang="en-US" sz="1200"/>
              <a:pPr/>
              <a:t>16</a:t>
            </a:fld>
            <a:endParaRPr lang="en-US" sz="1200"/>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46AE53-2B01-FA43-B695-A3E2CD719306}" type="slidenum">
              <a:rPr lang="en-US" sz="1200"/>
              <a:pPr/>
              <a:t>17</a:t>
            </a:fld>
            <a:endParaRPr lang="en-US" sz="1200"/>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C275B9-DC2F-1B42-9FFB-BB80C3E4020C}" type="slidenum">
              <a:rPr lang="en-US" sz="1200"/>
              <a:pPr/>
              <a:t>18</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AD2AF8-F41A-6346-B5C0-C0CFA603A50C}" type="slidenum">
              <a:rPr lang="en-US" sz="1200"/>
              <a:pPr/>
              <a:t>19</a:t>
            </a:fld>
            <a:endParaRPr lang="en-US" sz="1200"/>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35504E-1A1C-9B43-A116-F2BCD71BEFDA}" type="slidenum">
              <a:rPr lang="en-US" sz="1200"/>
              <a:pPr/>
              <a:t>21</a:t>
            </a:fld>
            <a:endParaRPr lang="en-US" sz="1200"/>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83212-A8EA-EE44-ABD2-4391368E2A76}" type="slidenum">
              <a:rPr lang="en-US" sz="1200"/>
              <a:pPr/>
              <a:t>2</a:t>
            </a:fld>
            <a:endParaRPr lang="en-US" sz="1200"/>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9A56A9-EB44-3C41-A3D1-ABE80C14F5EF}" type="slidenum">
              <a:rPr lang="en-US" sz="1200"/>
              <a:pPr/>
              <a:t>22</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141684-0C4E-EA46-B356-FDDCA6856EC9}" type="slidenum">
              <a:rPr lang="en-US" sz="1200"/>
              <a:pPr/>
              <a:t>24</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A91176-2FA5-C948-B91C-90EE99FE322E}" type="slidenum">
              <a:rPr lang="en-US" sz="1200">
                <a:solidFill>
                  <a:srgbClr val="000000"/>
                </a:solidFill>
              </a:rPr>
              <a:pPr/>
              <a:t>26</a:t>
            </a:fld>
            <a:endParaRPr lang="en-US" sz="1200">
              <a:solidFill>
                <a:srgbClr val="000000"/>
              </a:solidFill>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2F464-030D-0B43-94DF-2E5C112740CB}" type="slidenum">
              <a:rPr lang="en-US" sz="1200">
                <a:solidFill>
                  <a:srgbClr val="000000"/>
                </a:solidFill>
              </a:rPr>
              <a:pPr/>
              <a:t>27</a:t>
            </a:fld>
            <a:endParaRPr lang="en-US" sz="1200">
              <a:solidFill>
                <a:srgbClr val="000000"/>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E80A40-0C79-E942-B819-73C5A50CCDB4}" type="slidenum">
              <a:rPr lang="en-US" sz="1200">
                <a:solidFill>
                  <a:srgbClr val="000000"/>
                </a:solidFill>
              </a:rPr>
              <a:pPr/>
              <a:t>29</a:t>
            </a:fld>
            <a:endParaRPr lang="en-US"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5E44A8-3F9B-D247-8784-D225244116C9}" type="slidenum">
              <a:rPr lang="en-US" sz="1200">
                <a:solidFill>
                  <a:srgbClr val="000000"/>
                </a:solidFill>
              </a:rPr>
              <a:pPr/>
              <a:t>30</a:t>
            </a:fld>
            <a:endParaRPr lang="en-US"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4AFE1-DE2A-C545-B661-EDBB1766D565}" type="slidenum">
              <a:rPr lang="en-US" sz="1200">
                <a:solidFill>
                  <a:srgbClr val="000000"/>
                </a:solidFill>
              </a:rPr>
              <a:pPr/>
              <a:t>31</a:t>
            </a:fld>
            <a:endParaRPr lang="en-US" sz="1200">
              <a:solidFill>
                <a:srgbClr val="000000"/>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60518F-1F32-2C40-AB25-9216F62422DC}" type="slidenum">
              <a:rPr lang="en-US" sz="1200">
                <a:solidFill>
                  <a:srgbClr val="000000"/>
                </a:solidFill>
              </a:rPr>
              <a:pPr/>
              <a:t>32</a:t>
            </a:fld>
            <a:endParaRPr 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721CA-18C5-5B45-8754-32E0DBE2A950}" type="slidenum">
              <a:rPr lang="en-US" sz="1200">
                <a:solidFill>
                  <a:srgbClr val="000000"/>
                </a:solidFill>
              </a:rPr>
              <a:pPr/>
              <a:t>33</a:t>
            </a:fld>
            <a:endParaRPr 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DF2A3-DA77-9940-8230-55F8C49E091D}" type="slidenum">
              <a:rPr lang="en-US" sz="1200"/>
              <a:pPr/>
              <a:t>3</a:t>
            </a:fld>
            <a:endParaRPr lang="en-US" sz="1200"/>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marL="1600200" lvl="3" indent="-228600" eaLnBrk="1" hangingPunct="1">
              <a:spcBef>
                <a:spcPts val="1200"/>
              </a:spcBef>
              <a:spcAft>
                <a:spcPts val="300"/>
              </a:spcAft>
            </a:pPr>
            <a:r>
              <a:rPr lang="en-US" dirty="0">
                <a:latin typeface="Helvetica" charset="0"/>
                <a:ea typeface="ＭＳ Ｐゴシック" charset="0"/>
              </a:rPr>
              <a:t>I wonder how many of you have seen one of the newest US Navy ships christened on March 1. </a:t>
            </a:r>
          </a:p>
          <a:p>
            <a:pPr marL="1600200" lvl="3" indent="-228600" eaLnBrk="1" hangingPunct="1">
              <a:spcBef>
                <a:spcPts val="1200"/>
              </a:spcBef>
              <a:spcAft>
                <a:spcPts val="300"/>
              </a:spcAft>
            </a:pPr>
            <a:r>
              <a:rPr lang="en-US" dirty="0">
                <a:latin typeface="Helvetica" charset="0"/>
                <a:ea typeface="ＭＳ Ｐゴシック" charset="0"/>
              </a:rPr>
              <a:t>This particular ship has several new features:</a:t>
            </a:r>
          </a:p>
          <a:p>
            <a:pPr marL="1600200" lvl="3" indent="-228600" eaLnBrk="1" hangingPunct="1">
              <a:spcBef>
                <a:spcPts val="1200"/>
              </a:spcBef>
              <a:spcAft>
                <a:spcPts val="300"/>
              </a:spcAft>
              <a:buFontTx/>
              <a:buAutoNum type="arabicPeriod"/>
            </a:pPr>
            <a:r>
              <a:rPr lang="en-US" dirty="0">
                <a:latin typeface="Helvetica" charset="0"/>
                <a:ea typeface="ＭＳ Ｐゴシック" charset="0"/>
              </a:rPr>
              <a:t>It was built with 24 tons of scrap steel</a:t>
            </a:r>
          </a:p>
          <a:p>
            <a:pPr marL="1600200" lvl="3" indent="-228600" eaLnBrk="1" hangingPunct="1">
              <a:spcBef>
                <a:spcPts val="1200"/>
              </a:spcBef>
              <a:spcAft>
                <a:spcPts val="300"/>
              </a:spcAft>
              <a:buFontTx/>
              <a:buAutoNum type="arabicPeriod"/>
            </a:pPr>
            <a:endParaRPr lang="en-US" dirty="0">
              <a:latin typeface="Helvetica" charset="0"/>
              <a:ea typeface="ＭＳ Ｐゴシック" charset="0"/>
            </a:endParaRPr>
          </a:p>
          <a:p>
            <a:pPr marL="1600200" lvl="3" indent="-228600" eaLnBrk="1" hangingPunct="1">
              <a:spcBef>
                <a:spcPts val="1200"/>
              </a:spcBef>
              <a:spcAft>
                <a:spcPts val="300"/>
              </a:spcAft>
            </a:pPr>
            <a:r>
              <a:rPr lang="en-US" dirty="0">
                <a:latin typeface="Helvetica" charset="0"/>
                <a:ea typeface="ＭＳ Ｐゴシック" charset="0"/>
              </a:rPr>
              <a:t>(THE POINT: God has remade our lives from brokenness: The USS New York with WTC steel parallels our destroyed lives made into Christ</a:t>
            </a:r>
            <a:r>
              <a:rPr lang="uk-UA" altLang="ja-JP" dirty="0">
                <a:latin typeface="Helvetica" charset="0"/>
                <a:ea typeface="ＭＳ Ｐゴシック" charset="0"/>
              </a:rPr>
              <a:t>'</a:t>
            </a:r>
            <a:r>
              <a:rPr lang="en-US" dirty="0">
                <a:latin typeface="Helvetica" charset="0"/>
                <a:ea typeface="ＭＳ Ｐゴシック" charset="0"/>
              </a:rPr>
              <a:t>s body of which we are a part.  See </a:t>
            </a:r>
            <a:r>
              <a:rPr lang="en-US" u="sng" dirty="0">
                <a:latin typeface="Helvetica" charset="0"/>
                <a:ea typeface="ＭＳ Ｐゴシック" charset="0"/>
                <a:hlinkClick r:id="rId3"/>
              </a:rPr>
              <a:t>http://www.ussny.org/</a:t>
            </a:r>
            <a:r>
              <a:rPr lang="en-US" dirty="0">
                <a:latin typeface="Helvetica" charset="0"/>
                <a:ea typeface="ＭＳ Ｐゴシック" charset="0"/>
              </a:rPr>
              <a:t> and </a:t>
            </a:r>
            <a:r>
              <a:rPr lang="en-US" u="sng" dirty="0">
                <a:latin typeface="Helvetica" charset="0"/>
                <a:ea typeface="ＭＳ Ｐゴシック" charset="0"/>
                <a:hlinkClick r:id="rId4"/>
              </a:rPr>
              <a:t>http://www.snopes.com/photos/military/ussnewyork.asp)</a:t>
            </a:r>
            <a:endParaRPr lang="en-US" u="sng" dirty="0">
              <a:latin typeface="Helvetica" charset="0"/>
              <a:ea typeface="ＭＳ Ｐゴシック" charset="0"/>
            </a:endParaRP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696579-1893-254A-B7A8-F0B21CC6BF0C}" type="slidenum">
              <a:rPr lang="en-US" sz="1200">
                <a:solidFill>
                  <a:srgbClr val="000000"/>
                </a:solidFill>
              </a:rPr>
              <a:pPr/>
              <a:t>34</a:t>
            </a:fld>
            <a:endParaRPr 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89C3A84-31C3-F743-BECA-581C3718D3CF}" type="slidenum">
              <a:rPr lang="en-US" sz="1200" baseline="0">
                <a:solidFill>
                  <a:srgbClr val="000000"/>
                </a:solidFill>
                <a:latin typeface="Arial" charset="0"/>
              </a:rPr>
              <a:pPr/>
              <a:t>35</a:t>
            </a:fld>
            <a:endParaRPr lang="en-US" sz="1200" baseline="0">
              <a:solidFill>
                <a:srgbClr val="000000"/>
              </a:solidFill>
              <a:latin typeface="Arial" charset="0"/>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07C1F-A93C-3A4E-8947-6BBD554A9BAB}" type="slidenum">
              <a:rPr lang="en-US" sz="1200">
                <a:solidFill>
                  <a:srgbClr val="000000"/>
                </a:solidFill>
              </a:rPr>
              <a:pPr/>
              <a:t>36</a:t>
            </a:fld>
            <a:endParaRPr 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FEB091-9EC8-FB47-A1D2-6BDA5DF04A3D}" type="slidenum">
              <a:rPr lang="en-US" sz="1200">
                <a:solidFill>
                  <a:srgbClr val="000000"/>
                </a:solidFill>
              </a:rPr>
              <a:pPr/>
              <a:t>37</a:t>
            </a:fld>
            <a:endParaRPr 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D6389D-8068-B448-9684-D228DF66425B}" type="slidenum">
              <a:rPr lang="en-US" sz="1200">
                <a:solidFill>
                  <a:srgbClr val="000000"/>
                </a:solidFill>
              </a:rPr>
              <a:pPr/>
              <a:t>38</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C1A1EF-AD49-0342-A337-4D902AA1ACCB}" type="slidenum">
              <a:rPr lang="en-US" sz="1200">
                <a:solidFill>
                  <a:srgbClr val="000000"/>
                </a:solidFill>
              </a:rPr>
              <a:pPr/>
              <a:t>39</a:t>
            </a:fld>
            <a:endParaRPr 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496B89-A7F9-224D-BD9D-0FB2CBC7415F}" type="slidenum">
              <a:rPr lang="en-US" sz="1200">
                <a:solidFill>
                  <a:srgbClr val="000000"/>
                </a:solidFill>
              </a:rPr>
              <a:pPr/>
              <a:t>40</a:t>
            </a:fld>
            <a:endParaRPr lang="en-US" sz="1200">
              <a:solidFill>
                <a:srgbClr val="000000"/>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4AFE1-DE2A-C545-B661-EDBB1766D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6360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9F8CB-88DF-974E-8046-D9284E97EF5F}" type="slidenum">
              <a:rPr lang="en-US" sz="1200">
                <a:solidFill>
                  <a:srgbClr val="000000"/>
                </a:solidFill>
              </a:rPr>
              <a:pPr/>
              <a:t>43</a:t>
            </a:fld>
            <a:endParaRPr lang="en-US" sz="1200">
              <a:solidFill>
                <a:srgbClr val="000000"/>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D8E369-9877-234A-B9A0-938BD5554360}" type="slidenum">
              <a:rPr lang="en-US" sz="1200">
                <a:solidFill>
                  <a:srgbClr val="000000"/>
                </a:solidFill>
              </a:rPr>
              <a:pPr/>
              <a:t>44</a:t>
            </a:fld>
            <a:endParaRPr lang="en-US" sz="1200">
              <a:solidFill>
                <a:srgbClr val="000000"/>
              </a:solidFill>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4145CB-1738-FF44-AC90-116855D85CD6}" type="slidenum">
              <a:rPr lang="en-US" sz="1200"/>
              <a:pPr/>
              <a:t>4</a:t>
            </a:fld>
            <a:endParaRPr lang="en-US" sz="1200"/>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It is the fifth in a new class of warship - designed for missions that include special operations against terrorists. It will carry a crew of 360 sailors and 700 combat-ready Marines to be delivered ashore by helicopters and assault craft.</a:t>
            </a:r>
          </a:p>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A2ECA1-4D40-EA4C-9619-655E42CD67EF}" type="slidenum">
              <a:rPr lang="en-US" sz="1200">
                <a:solidFill>
                  <a:srgbClr val="000000"/>
                </a:solidFill>
              </a:rPr>
              <a:pPr/>
              <a:t>45</a:t>
            </a:fld>
            <a:endParaRPr lang="en-US"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8CCA50-507C-704E-A6AF-A14293EAA1F3}" type="slidenum">
              <a:rPr lang="en-US" sz="1200">
                <a:solidFill>
                  <a:srgbClr val="000000"/>
                </a:solidFill>
              </a:rPr>
              <a:pPr/>
              <a:t>46</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4559A1-56DC-EC48-A3C8-82F616D121CE}" type="slidenum">
              <a:rPr lang="en-US" sz="1200">
                <a:solidFill>
                  <a:srgbClr val="000000"/>
                </a:solidFill>
              </a:rPr>
              <a:pPr/>
              <a:t>47</a:t>
            </a:fld>
            <a:endParaRPr 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3810CD-63C2-0F46-8ACA-016D0E7745CF}" type="slidenum">
              <a:rPr lang="en-US" sz="1200">
                <a:solidFill>
                  <a:srgbClr val="000000"/>
                </a:solidFill>
              </a:rPr>
              <a:pPr/>
              <a:t>48</a:t>
            </a:fld>
            <a:endParaRPr lang="en-US" sz="1200">
              <a:solidFill>
                <a:srgbClr val="000000"/>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820AA-B7EA-D240-A953-33393C43B723}" type="slidenum">
              <a:rPr lang="en-US" sz="1200">
                <a:solidFill>
                  <a:srgbClr val="000000"/>
                </a:solidFill>
              </a:rPr>
              <a:pPr/>
              <a:t>49</a:t>
            </a:fld>
            <a:endParaRPr lang="en-US" sz="1200">
              <a:solidFill>
                <a:srgbClr val="000000"/>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5A2562BC-889F-5B52-1F69-757C49BC3B25}"/>
              </a:ext>
            </a:extLst>
          </p:cNvPr>
          <p:cNvSpPr>
            <a:spLocks noGrp="1" noRot="1" noChangeAspect="1" noTextEdit="1"/>
          </p:cNvSpPr>
          <p:nvPr>
            <p:ph type="sldImg"/>
          </p:nvPr>
        </p:nvSpPr>
        <p:spPr>
          <a:ln/>
        </p:spPr>
      </p:sp>
      <p:sp>
        <p:nvSpPr>
          <p:cNvPr id="280578" name="Notes Placeholder 2">
            <a:extLst>
              <a:ext uri="{FF2B5EF4-FFF2-40B4-BE49-F238E27FC236}">
                <a16:creationId xmlns:a16="http://schemas.microsoft.com/office/drawing/2014/main" id="{44DA35C4-CBEB-9A9C-9719-31AC37723A4D}"/>
              </a:ext>
            </a:extLst>
          </p:cNvPr>
          <p:cNvSpPr>
            <a:spLocks noGrp="1"/>
          </p:cNvSpPr>
          <p:nvPr>
            <p:ph type="body" idx="1"/>
          </p:nvPr>
        </p:nvSpPr>
        <p:spPr>
          <a:ln/>
          <a:extLst>
            <a:ext uri="{909E8E84-426E-40dd-AFC4-6F175D3DCCD1}"/>
            <a:ext uri="{91240B29-F687-4f45-9708-019B960494DF}"/>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620548" name="Slide Number Placeholder 3">
            <a:extLst>
              <a:ext uri="{FF2B5EF4-FFF2-40B4-BE49-F238E27FC236}">
                <a16:creationId xmlns:a16="http://schemas.microsoft.com/office/drawing/2014/main" id="{DB8308B5-45AA-C5A1-D956-7A780EB73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E47D47-1429-984F-B9C2-1AE10B8EBD65}" type="slidenum">
              <a:rPr lang="en-US" altLang="en-US" sz="1200">
                <a:solidFill>
                  <a:srgbClr val="000000"/>
                </a:solidFill>
              </a:rPr>
              <a:pPr/>
              <a:t>50</a:t>
            </a:fld>
            <a:endParaRPr lang="en-US" alt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a:extLst>
              <a:ext uri="{FF2B5EF4-FFF2-40B4-BE49-F238E27FC236}">
                <a16:creationId xmlns:a16="http://schemas.microsoft.com/office/drawing/2014/main" id="{3911665B-F3C0-F38B-D406-CEF7D5AB5A14}"/>
              </a:ext>
            </a:extLst>
          </p:cNvPr>
          <p:cNvSpPr>
            <a:spLocks noGrp="1" noRot="1" noChangeAspect="1" noTextEdit="1"/>
          </p:cNvSpPr>
          <p:nvPr>
            <p:ph type="sldImg"/>
          </p:nvPr>
        </p:nvSpPr>
        <p:spPr>
          <a:ln/>
        </p:spPr>
      </p:sp>
      <p:sp>
        <p:nvSpPr>
          <p:cNvPr id="621571" name="Notes Placeholder 2">
            <a:extLst>
              <a:ext uri="{FF2B5EF4-FFF2-40B4-BE49-F238E27FC236}">
                <a16:creationId xmlns:a16="http://schemas.microsoft.com/office/drawing/2014/main" id="{D5457A8A-BF48-A6FE-BDB2-6BC1E9971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621572" name="Slide Number Placeholder 3">
            <a:extLst>
              <a:ext uri="{FF2B5EF4-FFF2-40B4-BE49-F238E27FC236}">
                <a16:creationId xmlns:a16="http://schemas.microsoft.com/office/drawing/2014/main" id="{232B4650-C38E-372A-1C39-C7194AD95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6110F-5FD8-B54B-866F-25EB4EFC96AA}" type="slidenum">
              <a:rPr lang="en-US" altLang="en-US" sz="1200">
                <a:solidFill>
                  <a:srgbClr val="000000"/>
                </a:solidFill>
              </a:rPr>
              <a:pPr/>
              <a:t>51</a:t>
            </a:fld>
            <a:endParaRPr lang="en-US" altLang="en-US"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51C2591D-BABC-CBD1-5B85-C9198465BF26}"/>
              </a:ext>
            </a:extLst>
          </p:cNvPr>
          <p:cNvSpPr>
            <a:spLocks noGrp="1" noRot="1" noChangeAspect="1" noTextEdit="1"/>
          </p:cNvSpPr>
          <p:nvPr>
            <p:ph type="sldImg"/>
          </p:nvPr>
        </p:nvSpPr>
        <p:spPr>
          <a:ln/>
        </p:spPr>
      </p:sp>
      <p:sp>
        <p:nvSpPr>
          <p:cNvPr id="622595" name="Notes Placeholder 2">
            <a:extLst>
              <a:ext uri="{FF2B5EF4-FFF2-40B4-BE49-F238E27FC236}">
                <a16:creationId xmlns:a16="http://schemas.microsoft.com/office/drawing/2014/main" id="{CCB64841-D0B1-194B-EAEC-26E2CDD2F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Ideally, the church is then composed of many LTG groups at different stages, growing to multiply more groups so that accountability remains intact in a small group for each person.  </a:t>
            </a:r>
          </a:p>
        </p:txBody>
      </p:sp>
      <p:sp>
        <p:nvSpPr>
          <p:cNvPr id="622596" name="Slide Number Placeholder 3">
            <a:extLst>
              <a:ext uri="{FF2B5EF4-FFF2-40B4-BE49-F238E27FC236}">
                <a16:creationId xmlns:a16="http://schemas.microsoft.com/office/drawing/2014/main" id="{E190427D-C576-753E-C1FA-BDE0C1547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6105A0-B114-BF46-AF79-6D3819E4B33A}" type="slidenum">
              <a:rPr lang="en-US" altLang="en-US" sz="1200">
                <a:solidFill>
                  <a:srgbClr val="000000"/>
                </a:solidFill>
              </a:rPr>
              <a:pPr/>
              <a:t>52</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FD07C-FA4A-3F43-97CB-81AA34B30BA3}" type="slidenum">
              <a:rPr lang="en-US" sz="1200">
                <a:solidFill>
                  <a:srgbClr val="000000"/>
                </a:solidFill>
              </a:rPr>
              <a:pPr/>
              <a:t>54</a:t>
            </a:fld>
            <a:endParaRPr lang="en-US" sz="1200">
              <a:solidFill>
                <a:srgbClr val="000000"/>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8E8C0-90F6-1442-AEC9-A1CBDCDB940B}" type="slidenum">
              <a:rPr lang="en-US" sz="1200">
                <a:solidFill>
                  <a:srgbClr val="000000"/>
                </a:solidFill>
              </a:rPr>
              <a:pPr/>
              <a:t>55</a:t>
            </a:fld>
            <a:endParaRPr lang="en-US" sz="1200">
              <a:solidFill>
                <a:srgbClr val="000000"/>
              </a:solidFill>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5114C2-4B66-5241-989B-1B35FA7FE58D}" type="slidenum">
              <a:rPr lang="en-US" sz="1200"/>
              <a:pPr/>
              <a:t>5</a:t>
            </a:fld>
            <a:endParaRPr lang="en-US" sz="1200"/>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a:latin typeface="Helvetica" charset="0"/>
                <a:ea typeface="ＭＳ Ｐゴシック" charset="0"/>
                <a:cs typeface="ＭＳ Ｐゴシック" charset="0"/>
              </a:rPr>
              <a:t>Definitely the most unique feature of this ship is that it is built entirely of scrap metal—and that metal comes directly from… yes, you guessed it—the Twin Towers in New York City!</a:t>
            </a:r>
          </a:p>
          <a:p>
            <a:pPr marL="1600200" lvl="3" indent="-228600" algn="just" eaLnBrk="1" hangingPunct="1">
              <a:spcBef>
                <a:spcPts val="1200"/>
              </a:spcBef>
              <a:spcAft>
                <a:spcPts val="300"/>
              </a:spcAft>
            </a:pPr>
            <a:endParaRPr lang="en-US" u="sng">
              <a:latin typeface="Helvetica" charset="0"/>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484929-D88E-1A4F-BCB1-183657505667}" type="slidenum">
              <a:rPr lang="en-US" sz="1200">
                <a:solidFill>
                  <a:srgbClr val="000000"/>
                </a:solidFill>
              </a:rPr>
              <a:pPr/>
              <a:t>56</a:t>
            </a:fld>
            <a:endParaRPr lang="en-US" sz="1200">
              <a:solidFill>
                <a:srgbClr val="000000"/>
              </a:solidFill>
            </a:endParaRPr>
          </a:p>
        </p:txBody>
      </p:sp>
      <p:sp>
        <p:nvSpPr>
          <p:cNvPr id="407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4483B82-0EF9-B14E-8A3A-4CCCCE6709BF}" type="slidenum">
              <a:rPr lang="en-US" sz="1200">
                <a:solidFill>
                  <a:srgbClr val="000000"/>
                </a:solidFill>
              </a:rPr>
              <a:pPr algn="r"/>
              <a:t>56</a:t>
            </a:fld>
            <a:endParaRPr lang="en-US" sz="1200">
              <a:solidFill>
                <a:srgbClr val="000000"/>
              </a:solidFill>
            </a:endParaRPr>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F71AF1-D5EC-804E-8636-6DAB9045D0C1}" type="slidenum">
              <a:rPr lang="en-US" sz="1200">
                <a:solidFill>
                  <a:srgbClr val="000000"/>
                </a:solidFill>
              </a:rPr>
              <a:pPr/>
              <a:t>57</a:t>
            </a:fld>
            <a:endParaRPr lang="en-US" sz="1200">
              <a:solidFill>
                <a:srgbClr val="000000"/>
              </a:solidFill>
            </a:endParaRPr>
          </a:p>
        </p:txBody>
      </p:sp>
      <p:sp>
        <p:nvSpPr>
          <p:cNvPr id="409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174D74-4F89-F140-9394-C5CF432D8D4C}" type="slidenum">
              <a:rPr lang="en-US" sz="1200">
                <a:solidFill>
                  <a:srgbClr val="000000"/>
                </a:solidFill>
              </a:rPr>
              <a:pPr algn="r"/>
              <a:t>57</a:t>
            </a:fld>
            <a:endParaRPr lang="en-US" sz="1200">
              <a:solidFill>
                <a:srgbClr val="000000"/>
              </a:solidFill>
            </a:endParaRPr>
          </a:p>
        </p:txBody>
      </p:sp>
      <p:sp>
        <p:nvSpPr>
          <p:cNvPr id="409603" name="Rectangle 2"/>
          <p:cNvSpPr>
            <a:spLocks noGrp="1" noRot="1" noChangeAspect="1" noChangeArrowheads="1" noTextEdit="1"/>
          </p:cNvSpPr>
          <p:nvPr>
            <p:ph type="sldImg"/>
          </p:nvPr>
        </p:nvSpPr>
        <p:spPr>
          <a:solidFill>
            <a:srgbClr val="FFFFFF"/>
          </a:solidFill>
          <a:ln/>
        </p:spPr>
      </p:sp>
      <p:sp>
        <p:nvSpPr>
          <p:cNvPr id="409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226343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0BBFB9-1B98-2644-811E-E64C33DE6119}" type="slidenum">
              <a:rPr lang="en-US" sz="1200">
                <a:solidFill>
                  <a:srgbClr val="000000"/>
                </a:solidFill>
              </a:rPr>
              <a:pPr/>
              <a:t>59</a:t>
            </a:fld>
            <a:endParaRPr lang="en-US" sz="1200">
              <a:solidFill>
                <a:srgbClr val="000000"/>
              </a:solidFill>
            </a:endParaRPr>
          </a:p>
        </p:txBody>
      </p:sp>
      <p:sp>
        <p:nvSpPr>
          <p:cNvPr id="413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C9E8780-1A60-5B4E-BD98-EB32D8B651E5}" type="slidenum">
              <a:rPr lang="en-US" sz="1200">
                <a:solidFill>
                  <a:srgbClr val="000000"/>
                </a:solidFill>
              </a:rPr>
              <a:pPr algn="r"/>
              <a:t>59</a:t>
            </a:fld>
            <a:endParaRPr lang="en-US" sz="1200">
              <a:solidFill>
                <a:srgbClr val="000000"/>
              </a:solidFill>
            </a:endParaRPr>
          </a:p>
        </p:txBody>
      </p:sp>
      <p:sp>
        <p:nvSpPr>
          <p:cNvPr id="413699" name="Rectangle 2"/>
          <p:cNvSpPr>
            <a:spLocks noGrp="1" noRot="1" noChangeAspect="1" noChangeArrowheads="1" noTextEdit="1"/>
          </p:cNvSpPr>
          <p:nvPr>
            <p:ph type="sldImg"/>
          </p:nvPr>
        </p:nvSpPr>
        <p:spPr>
          <a:solidFill>
            <a:srgbClr val="FFFFFF"/>
          </a:solidFill>
          <a:ln/>
        </p:spPr>
      </p:sp>
      <p:sp>
        <p:nvSpPr>
          <p:cNvPr id="413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63DFE7-9520-1443-880F-94323FA6D80A}" type="slidenum">
              <a:rPr lang="en-US" sz="1200">
                <a:solidFill>
                  <a:srgbClr val="000000"/>
                </a:solidFill>
              </a:rPr>
              <a:pPr/>
              <a:t>60</a:t>
            </a:fld>
            <a:endParaRPr lang="en-US" sz="1200">
              <a:solidFill>
                <a:srgbClr val="000000"/>
              </a:solidFill>
            </a:endParaRPr>
          </a:p>
        </p:txBody>
      </p:sp>
      <p:sp>
        <p:nvSpPr>
          <p:cNvPr id="415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9097DC7-87B6-7645-AEC7-314F05496A6E}" type="slidenum">
              <a:rPr lang="en-US" sz="1200">
                <a:solidFill>
                  <a:srgbClr val="000000"/>
                </a:solidFill>
              </a:rPr>
              <a:pPr algn="r"/>
              <a:t>60</a:t>
            </a:fld>
            <a:endParaRPr lang="en-US" sz="1200">
              <a:solidFill>
                <a:srgbClr val="000000"/>
              </a:solidFill>
            </a:endParaRPr>
          </a:p>
        </p:txBody>
      </p:sp>
      <p:sp>
        <p:nvSpPr>
          <p:cNvPr id="415747" name="Rectangle 2"/>
          <p:cNvSpPr>
            <a:spLocks noGrp="1" noRot="1" noChangeAspect="1" noChangeArrowheads="1" noTextEdit="1"/>
          </p:cNvSpPr>
          <p:nvPr>
            <p:ph type="sldImg"/>
          </p:nvPr>
        </p:nvSpPr>
        <p:spPr>
          <a:solidFill>
            <a:srgbClr val="FFFFFF"/>
          </a:solidFill>
          <a:ln/>
        </p:spPr>
      </p:sp>
      <p:sp>
        <p:nvSpPr>
          <p:cNvPr id="415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3DAFB0E-FA00-B046-9548-221F26F28EB8}" type="slidenum">
              <a:rPr lang="en-US" sz="1200">
                <a:solidFill>
                  <a:srgbClr val="000000"/>
                </a:solidFill>
              </a:rPr>
              <a:pPr algn="r"/>
              <a:t>63</a:t>
            </a:fld>
            <a:endParaRPr lang="en-US" sz="1200">
              <a:solidFill>
                <a:srgbClr val="000000"/>
              </a:solidFill>
            </a:endParaRPr>
          </a:p>
        </p:txBody>
      </p:sp>
      <p:sp>
        <p:nvSpPr>
          <p:cNvPr id="419842" name="Rectangle 2"/>
          <p:cNvSpPr>
            <a:spLocks noGrp="1" noRot="1" noChangeAspect="1" noChangeArrowheads="1" noTextEdit="1"/>
          </p:cNvSpPr>
          <p:nvPr>
            <p:ph type="sldImg"/>
          </p:nvPr>
        </p:nvSpPr>
        <p:spPr>
          <a:xfrm>
            <a:off x="1143000" y="685800"/>
            <a:ext cx="4573588" cy="3429000"/>
          </a:xfrm>
          <a:ln/>
        </p:spPr>
      </p:sp>
      <p:sp>
        <p:nvSpPr>
          <p:cNvPr id="419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63E6E63-D8E9-534C-8923-A5662C948BCD}" type="slidenum">
              <a:rPr lang="en-US" sz="1200">
                <a:solidFill>
                  <a:srgbClr val="000000"/>
                </a:solidFill>
              </a:rPr>
              <a:pPr algn="r"/>
              <a:t>64</a:t>
            </a:fld>
            <a:endParaRPr lang="en-US" sz="1200">
              <a:solidFill>
                <a:srgbClr val="000000"/>
              </a:solidFill>
            </a:endParaRPr>
          </a:p>
        </p:txBody>
      </p:sp>
      <p:sp>
        <p:nvSpPr>
          <p:cNvPr id="421890" name="Rectangle 2"/>
          <p:cNvSpPr>
            <a:spLocks noGrp="1" noRot="1" noChangeAspect="1" noChangeArrowheads="1" noTextEdit="1"/>
          </p:cNvSpPr>
          <p:nvPr>
            <p:ph type="sldImg"/>
          </p:nvPr>
        </p:nvSpPr>
        <p:spPr>
          <a:xfrm>
            <a:off x="1143000" y="685800"/>
            <a:ext cx="4573588" cy="3429000"/>
          </a:xfrm>
          <a:ln/>
        </p:spPr>
      </p:sp>
      <p:sp>
        <p:nvSpPr>
          <p:cNvPr id="421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6164C51-CF15-1546-94BC-175F3C790410}" type="slidenum">
              <a:rPr lang="en-US" sz="1200">
                <a:solidFill>
                  <a:srgbClr val="1F497D"/>
                </a:solidFill>
                <a:latin typeface="Times New Roman" charset="0"/>
                <a:ea typeface="Osaka" charset="0"/>
                <a:cs typeface="Osaka" charset="0"/>
              </a:rPr>
              <a:pPr algn="r" eaLnBrk="1" hangingPunct="1"/>
              <a:t>65</a:t>
            </a:fld>
            <a:endParaRPr lang="en-US" sz="1200">
              <a:solidFill>
                <a:srgbClr val="1F497D"/>
              </a:solidFill>
              <a:latin typeface="Times New Roman" charset="0"/>
              <a:ea typeface="Osaka" charset="0"/>
              <a:cs typeface="Osaka"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0F624C9-9250-1843-9E1C-453BC7491B24}" type="slidenum">
              <a:rPr lang="en-US" sz="1200">
                <a:solidFill>
                  <a:srgbClr val="000000"/>
                </a:solidFill>
                <a:latin typeface="Times New Roman" charset="0"/>
              </a:rPr>
              <a:pPr algn="r"/>
              <a:t>66</a:t>
            </a:fld>
            <a:endParaRPr lang="en-US" sz="1200">
              <a:solidFill>
                <a:srgbClr val="000000"/>
              </a:solidFill>
              <a:latin typeface="Times New Roman" charset="0"/>
            </a:endParaRPr>
          </a:p>
        </p:txBody>
      </p:sp>
      <p:sp>
        <p:nvSpPr>
          <p:cNvPr id="425986" name="Rectangle 2"/>
          <p:cNvSpPr>
            <a:spLocks noGrp="1" noRot="1" noChangeAspect="1" noChangeArrowheads="1" noTextEdit="1"/>
          </p:cNvSpPr>
          <p:nvPr>
            <p:ph type="sldImg"/>
          </p:nvPr>
        </p:nvSpPr>
        <p:spPr>
          <a:xfrm>
            <a:off x="1143000" y="685800"/>
            <a:ext cx="4573588" cy="3429000"/>
          </a:xfrm>
          <a:ln/>
        </p:spPr>
      </p:sp>
      <p:sp>
        <p:nvSpPr>
          <p:cNvPr id="425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E370D0-67DA-C84C-B0B0-17035E2D555E}" type="slidenum">
              <a:rPr lang="en-US" sz="1200"/>
              <a:pPr/>
              <a:t>6</a:t>
            </a:fld>
            <a:endParaRPr lang="en-US" sz="1200"/>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In fact, the ship is called the USS New York.</a:t>
            </a:r>
          </a:p>
          <a:p>
            <a:pPr eaLnBrk="1" hangingPunct="1"/>
            <a:r>
              <a:rPr lang="en-US" dirty="0">
                <a:latin typeface="Helvetica" charset="0"/>
                <a:ea typeface="ＭＳ Ｐゴシック" charset="0"/>
                <a:cs typeface="ＭＳ Ｐゴシック" charset="0"/>
              </a:rPr>
              <a:t>Of its 24 tons, 7.5 came from the World Trade Center and was melted down in a foundry in Avondale, LA to cast the ship</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s bow section.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AFD07C-FA4A-3F43-97CB-81AA34B30B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15777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5501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313DF3-0C6C-1B40-80D2-C97316E6A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BD5C6A-8FC9-AF4E-9559-AF2451A29A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C6387-52D9-4941-9D11-9AADA09A7AA9}" type="slidenum">
              <a:rPr lang="en-US" sz="1200">
                <a:solidFill>
                  <a:srgbClr val="000000"/>
                </a:solidFill>
              </a:rPr>
              <a:pPr/>
              <a:t>71</a:t>
            </a:fld>
            <a:endParaRPr lang="en-US" sz="1200">
              <a:solidFill>
                <a:srgbClr val="000000"/>
              </a:solidFill>
            </a:endParaRPr>
          </a:p>
        </p:txBody>
      </p:sp>
      <p:sp>
        <p:nvSpPr>
          <p:cNvPr id="43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93D6BF7-EEBB-2B40-A76C-E82F423EC9BB}" type="slidenum">
              <a:rPr lang="en-US" sz="1200">
                <a:solidFill>
                  <a:srgbClr val="000000"/>
                </a:solidFill>
              </a:rPr>
              <a:pPr algn="r"/>
              <a:t>71</a:t>
            </a:fld>
            <a:endParaRPr lang="en-US" sz="1200">
              <a:solidFill>
                <a:srgbClr val="000000"/>
              </a:solidFill>
            </a:endParaRPr>
          </a:p>
        </p:txBody>
      </p:sp>
      <p:sp>
        <p:nvSpPr>
          <p:cNvPr id="436227" name="Rectangle 2"/>
          <p:cNvSpPr>
            <a:spLocks noGrp="1" noRot="1" noChangeAspect="1" noChangeArrowheads="1" noTextEdit="1"/>
          </p:cNvSpPr>
          <p:nvPr>
            <p:ph type="sldImg"/>
          </p:nvPr>
        </p:nvSpPr>
        <p:spPr>
          <a:solidFill>
            <a:srgbClr val="FFFFFF"/>
          </a:solidFill>
          <a:ln/>
        </p:spPr>
      </p:sp>
      <p:sp>
        <p:nvSpPr>
          <p:cNvPr id="436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3D071B-45CF-2F4E-BD0A-8AF6DC83A050}" type="slidenum">
              <a:rPr lang="en-US" sz="1200">
                <a:solidFill>
                  <a:srgbClr val="000000"/>
                </a:solidFill>
              </a:rPr>
              <a:pPr/>
              <a:t>72</a:t>
            </a:fld>
            <a:endParaRPr lang="en-US" sz="1200">
              <a:solidFill>
                <a:srgbClr val="000000"/>
              </a:solidFill>
            </a:endParaRPr>
          </a:p>
        </p:txBody>
      </p:sp>
      <p:sp>
        <p:nvSpPr>
          <p:cNvPr id="438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01A0675-0B6A-3545-8BD6-FF76093AED75}" type="slidenum">
              <a:rPr lang="en-US" sz="1200">
                <a:solidFill>
                  <a:srgbClr val="000000"/>
                </a:solidFill>
              </a:rPr>
              <a:pPr algn="r"/>
              <a:t>72</a:t>
            </a:fld>
            <a:endParaRPr lang="en-US" sz="1200">
              <a:solidFill>
                <a:srgbClr val="000000"/>
              </a:solidFill>
            </a:endParaRPr>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09CBED-7275-CF4A-8F6B-0BE43CC4D1BC}" type="slidenum">
              <a:rPr lang="en-US" sz="1200">
                <a:solidFill>
                  <a:srgbClr val="000000"/>
                </a:solidFill>
              </a:rPr>
              <a:pPr/>
              <a:t>73</a:t>
            </a:fld>
            <a:endParaRPr lang="en-US" sz="1200">
              <a:solidFill>
                <a:srgbClr val="000000"/>
              </a:solidFill>
            </a:endParaRPr>
          </a:p>
        </p:txBody>
      </p:sp>
      <p:sp>
        <p:nvSpPr>
          <p:cNvPr id="4403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1F8643F-1335-0C42-ABB4-DA3647FFFA3E}" type="slidenum">
              <a:rPr lang="en-US" sz="1200">
                <a:solidFill>
                  <a:srgbClr val="000000"/>
                </a:solidFill>
              </a:rPr>
              <a:pPr algn="r"/>
              <a:t>73</a:t>
            </a:fld>
            <a:endParaRPr lang="en-US" sz="1200">
              <a:solidFill>
                <a:srgbClr val="000000"/>
              </a:solidFill>
            </a:endParaRPr>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DFAD47-DADA-0445-A678-BEF5212C445D}" type="slidenum">
              <a:rPr lang="en-US" sz="1200">
                <a:solidFill>
                  <a:srgbClr val="000000"/>
                </a:solidFill>
              </a:rPr>
              <a:pPr/>
              <a:t>74</a:t>
            </a:fld>
            <a:endParaRPr lang="en-US" sz="1200">
              <a:solidFill>
                <a:srgbClr val="000000"/>
              </a:solidFill>
            </a:endParaRPr>
          </a:p>
        </p:txBody>
      </p:sp>
      <p:sp>
        <p:nvSpPr>
          <p:cNvPr id="442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018F1FD-2089-8941-9330-1B4904939901}" type="slidenum">
              <a:rPr lang="en-US" sz="1200">
                <a:solidFill>
                  <a:srgbClr val="000000"/>
                </a:solidFill>
              </a:rPr>
              <a:pPr algn="r"/>
              <a:t>74</a:t>
            </a:fld>
            <a:endParaRPr lang="en-US" sz="1200">
              <a:solidFill>
                <a:srgbClr val="000000"/>
              </a:solidFill>
            </a:endParaRPr>
          </a:p>
        </p:txBody>
      </p:sp>
      <p:sp>
        <p:nvSpPr>
          <p:cNvPr id="442371" name="Rectangle 2"/>
          <p:cNvSpPr>
            <a:spLocks noGrp="1" noRot="1" noChangeAspect="1" noChangeArrowheads="1" noTextEdit="1"/>
          </p:cNvSpPr>
          <p:nvPr>
            <p:ph type="sldImg"/>
          </p:nvPr>
        </p:nvSpPr>
        <p:spPr>
          <a:solidFill>
            <a:srgbClr val="FFFFFF"/>
          </a:solidFill>
          <a:ln/>
        </p:spPr>
      </p:sp>
      <p:sp>
        <p:nvSpPr>
          <p:cNvPr id="442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77D591-6F5E-BE4B-B90C-6938079814CE}" type="slidenum">
              <a:rPr lang="en-US" sz="1200">
                <a:solidFill>
                  <a:srgbClr val="000000"/>
                </a:solidFill>
              </a:rPr>
              <a:pPr/>
              <a:t>75</a:t>
            </a:fld>
            <a:endParaRPr lang="en-US" sz="1200">
              <a:solidFill>
                <a:srgbClr val="000000"/>
              </a:solidFill>
            </a:endParaRPr>
          </a:p>
        </p:txBody>
      </p:sp>
      <p:sp>
        <p:nvSpPr>
          <p:cNvPr id="444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21566CE-CC55-5A41-A0DB-09253C389F2B}" type="slidenum">
              <a:rPr lang="en-US" sz="1200">
                <a:solidFill>
                  <a:srgbClr val="000000"/>
                </a:solidFill>
              </a:rPr>
              <a:pPr algn="r"/>
              <a:t>75</a:t>
            </a:fld>
            <a:endParaRPr lang="en-US" sz="1200">
              <a:solidFill>
                <a:srgbClr val="000000"/>
              </a:solidFill>
            </a:endParaRPr>
          </a:p>
        </p:txBody>
      </p:sp>
      <p:sp>
        <p:nvSpPr>
          <p:cNvPr id="444419" name="Rectangle 2"/>
          <p:cNvSpPr>
            <a:spLocks noGrp="1" noRot="1" noChangeAspect="1" noChangeArrowheads="1" noTextEdit="1"/>
          </p:cNvSpPr>
          <p:nvPr>
            <p:ph type="sldImg"/>
          </p:nvPr>
        </p:nvSpPr>
        <p:spPr>
          <a:solidFill>
            <a:srgbClr val="FFFFFF"/>
          </a:solidFill>
          <a:ln/>
        </p:spPr>
      </p:sp>
      <p:sp>
        <p:nvSpPr>
          <p:cNvPr id="444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C8579-50BA-2348-9EB2-223F7B62B05D}" type="slidenum">
              <a:rPr lang="en-US" sz="1200">
                <a:solidFill>
                  <a:srgbClr val="000000"/>
                </a:solidFill>
              </a:rPr>
              <a:pPr/>
              <a:t>76</a:t>
            </a:fld>
            <a:endParaRPr lang="en-US" sz="1200">
              <a:solidFill>
                <a:srgbClr val="000000"/>
              </a:solidFill>
            </a:endParaRPr>
          </a:p>
        </p:txBody>
      </p:sp>
      <p:sp>
        <p:nvSpPr>
          <p:cNvPr id="4464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B936787-8DC0-E341-9031-4FCB3F397962}" type="slidenum">
              <a:rPr lang="en-US" sz="1200">
                <a:solidFill>
                  <a:srgbClr val="000000"/>
                </a:solidFill>
              </a:rPr>
              <a:pPr algn="r"/>
              <a:t>76</a:t>
            </a:fld>
            <a:endParaRPr lang="en-US" sz="1200">
              <a:solidFill>
                <a:srgbClr val="000000"/>
              </a:solidFill>
            </a:endParaRPr>
          </a:p>
        </p:txBody>
      </p:sp>
      <p:sp>
        <p:nvSpPr>
          <p:cNvPr id="446467" name="Rectangle 2"/>
          <p:cNvSpPr>
            <a:spLocks noGrp="1" noRot="1" noChangeAspect="1" noChangeArrowheads="1" noTextEdit="1"/>
          </p:cNvSpPr>
          <p:nvPr>
            <p:ph type="sldImg"/>
          </p:nvPr>
        </p:nvSpPr>
        <p:spPr>
          <a:solidFill>
            <a:srgbClr val="FFFFFF"/>
          </a:solidFill>
          <a:ln/>
        </p:spPr>
      </p:sp>
      <p:sp>
        <p:nvSpPr>
          <p:cNvPr id="446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518FF9-9811-5242-90A7-1A7F633FC9C2}" type="slidenum">
              <a:rPr lang="en-US" sz="1200">
                <a:solidFill>
                  <a:srgbClr val="000000"/>
                </a:solidFill>
              </a:rPr>
              <a:pPr/>
              <a:t>77</a:t>
            </a:fld>
            <a:endParaRPr lang="en-US" sz="1200">
              <a:solidFill>
                <a:srgbClr val="000000"/>
              </a:solidFill>
            </a:endParaRPr>
          </a:p>
        </p:txBody>
      </p:sp>
      <p:sp>
        <p:nvSpPr>
          <p:cNvPr id="448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52953F-05E3-5045-9070-5BC0FB537522}" type="slidenum">
              <a:rPr lang="en-US" sz="1200">
                <a:solidFill>
                  <a:srgbClr val="000000"/>
                </a:solidFill>
              </a:rPr>
              <a:pPr algn="r"/>
              <a:t>77</a:t>
            </a:fld>
            <a:endParaRPr lang="en-US" sz="1200">
              <a:solidFill>
                <a:srgbClr val="000000"/>
              </a:solidFill>
            </a:endParaRPr>
          </a:p>
        </p:txBody>
      </p:sp>
      <p:sp>
        <p:nvSpPr>
          <p:cNvPr id="448515" name="Rectangle 2"/>
          <p:cNvSpPr>
            <a:spLocks noGrp="1" noRot="1" noChangeAspect="1" noChangeArrowheads="1" noTextEdit="1"/>
          </p:cNvSpPr>
          <p:nvPr>
            <p:ph type="sldImg"/>
          </p:nvPr>
        </p:nvSpPr>
        <p:spPr>
          <a:solidFill>
            <a:srgbClr val="FFFFFF"/>
          </a:solidFill>
          <a:ln/>
        </p:spPr>
      </p:sp>
      <p:sp>
        <p:nvSpPr>
          <p:cNvPr id="448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6529DD-907E-D24A-9FB3-C85EC2839E9D}" type="slidenum">
              <a:rPr lang="en-US" sz="1200"/>
              <a:pPr/>
              <a:t>7</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Junior </a:t>
            </a:r>
            <a:r>
              <a:rPr lang="en-US" dirty="0" err="1">
                <a:latin typeface="Helvetica" charset="0"/>
                <a:ea typeface="ＭＳ Ｐゴシック" charset="0"/>
                <a:cs typeface="ＭＳ Ｐゴシック" charset="0"/>
              </a:rPr>
              <a:t>Chavers</a:t>
            </a:r>
            <a:r>
              <a:rPr lang="en-US" dirty="0">
                <a:latin typeface="Helvetica" charset="0"/>
                <a:ea typeface="ＭＳ Ｐゴシック" charset="0"/>
                <a:cs typeface="ＭＳ Ｐゴシック" charset="0"/>
              </a:rPr>
              <a:t>, foundry operations manager, said that when the trade center steel first arrived, he touched it with his hand and the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hair on my neck stood up.</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It had a big meaning to it for all of us,</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he said.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They knocked us down. They can</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t keep us down. We</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re going to be back.</a:t>
            </a:r>
            <a:r>
              <a:rPr lang="uk-UA" dirty="0">
                <a:latin typeface="Helvetica" charset="0"/>
                <a:ea typeface="ＭＳ Ｐゴシック" charset="0"/>
                <a:cs typeface="ＭＳ Ｐゴシック" charset="0"/>
              </a:rPr>
              <a:t>'</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7637F6-A1FB-464A-8AAA-3C999D4EBCF9}" type="slidenum">
              <a:rPr lang="en-US" sz="1200">
                <a:solidFill>
                  <a:srgbClr val="000000"/>
                </a:solidFill>
              </a:rPr>
              <a:pPr/>
              <a:t>78</a:t>
            </a:fld>
            <a:endParaRPr lang="en-US" sz="1200">
              <a:solidFill>
                <a:srgbClr val="000000"/>
              </a:solidFill>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002C68-ACAB-EB44-AD1B-0F31A2CC9350}" type="slidenum">
              <a:rPr lang="en-US" sz="1200">
                <a:solidFill>
                  <a:srgbClr val="000000"/>
                </a:solidFill>
              </a:rPr>
              <a:pPr/>
              <a:t>79</a:t>
            </a:fld>
            <a:endParaRPr lang="en-US" sz="1200">
              <a:solidFill>
                <a:srgbClr val="000000"/>
              </a:solidFill>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190EA7-BA20-2C43-9DC8-C8F3D5FB72F7}" type="slidenum">
              <a:rPr lang="en-US" sz="1200">
                <a:solidFill>
                  <a:srgbClr val="000000"/>
                </a:solidFill>
              </a:rPr>
              <a:pPr/>
              <a:t>80</a:t>
            </a:fld>
            <a:endParaRPr lang="en-US" sz="1200">
              <a:solidFill>
                <a:srgbClr val="000000"/>
              </a:solidFill>
            </a:endParaRPr>
          </a:p>
        </p:txBody>
      </p:sp>
      <p:sp>
        <p:nvSpPr>
          <p:cNvPr id="454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E28B8B8-DCBF-7843-99A0-24715DDF66C3}" type="slidenum">
              <a:rPr lang="en-US" sz="1200">
                <a:solidFill>
                  <a:srgbClr val="000000"/>
                </a:solidFill>
              </a:rPr>
              <a:pPr algn="r"/>
              <a:t>80</a:t>
            </a:fld>
            <a:endParaRPr lang="en-US" sz="1200">
              <a:solidFill>
                <a:srgbClr val="000000"/>
              </a:solidFill>
            </a:endParaRPr>
          </a:p>
        </p:txBody>
      </p:sp>
      <p:sp>
        <p:nvSpPr>
          <p:cNvPr id="454659" name="Rectangle 2"/>
          <p:cNvSpPr>
            <a:spLocks noGrp="1" noRot="1" noChangeAspect="1" noChangeArrowheads="1" noTextEdit="1"/>
          </p:cNvSpPr>
          <p:nvPr>
            <p:ph type="sldImg"/>
          </p:nvPr>
        </p:nvSpPr>
        <p:spPr>
          <a:solidFill>
            <a:srgbClr val="FFFFFF"/>
          </a:solidFill>
          <a:ln/>
        </p:spPr>
      </p:sp>
      <p:sp>
        <p:nvSpPr>
          <p:cNvPr id="454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4F3ED9-89A8-1744-B6AC-8A6D375C04AE}" type="slidenum">
              <a:rPr lang="en-US" sz="1200">
                <a:solidFill>
                  <a:srgbClr val="000000"/>
                </a:solidFill>
              </a:rPr>
              <a:pPr/>
              <a:t>81</a:t>
            </a:fld>
            <a:endParaRPr lang="en-US" sz="1200">
              <a:solidFill>
                <a:srgbClr val="000000"/>
              </a:solidFill>
            </a:endParaRPr>
          </a:p>
        </p:txBody>
      </p:sp>
      <p:sp>
        <p:nvSpPr>
          <p:cNvPr id="456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EFCD050-0420-1346-8C63-CAF53F07D1E7}" type="slidenum">
              <a:rPr lang="en-US" sz="1200">
                <a:solidFill>
                  <a:srgbClr val="000000"/>
                </a:solidFill>
              </a:rPr>
              <a:pPr algn="r"/>
              <a:t>81</a:t>
            </a:fld>
            <a:endParaRPr lang="en-US" sz="1200">
              <a:solidFill>
                <a:srgbClr val="000000"/>
              </a:solidFill>
            </a:endParaRPr>
          </a:p>
        </p:txBody>
      </p:sp>
      <p:sp>
        <p:nvSpPr>
          <p:cNvPr id="456707" name="Rectangle 2"/>
          <p:cNvSpPr>
            <a:spLocks noGrp="1" noRot="1" noChangeAspect="1" noChangeArrowheads="1" noTextEdit="1"/>
          </p:cNvSpPr>
          <p:nvPr>
            <p:ph type="sldImg"/>
          </p:nvPr>
        </p:nvSpPr>
        <p:spPr>
          <a:solidFill>
            <a:srgbClr val="FFFFFF"/>
          </a:solidFill>
          <a:ln/>
        </p:spPr>
      </p:sp>
      <p:sp>
        <p:nvSpPr>
          <p:cNvPr id="456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457CAA-2F8C-1243-AAB6-2A8F4A3AEB87}" type="slidenum">
              <a:rPr lang="en-US" sz="1200">
                <a:solidFill>
                  <a:srgbClr val="000000"/>
                </a:solidFill>
              </a:rPr>
              <a:pPr/>
              <a:t>82</a:t>
            </a:fld>
            <a:endParaRPr lang="en-US" sz="1200">
              <a:solidFill>
                <a:srgbClr val="000000"/>
              </a:solidFill>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B1F8A3-1BAA-194D-BA3A-550F8818F1D8}" type="slidenum">
              <a:rPr lang="en-US" sz="1200">
                <a:solidFill>
                  <a:srgbClr val="000000"/>
                </a:solidFill>
              </a:rPr>
              <a:pPr/>
              <a:t>83</a:t>
            </a:fld>
            <a:endParaRPr lang="en-US" sz="1200">
              <a:solidFill>
                <a:srgbClr val="000000"/>
              </a:solidFill>
            </a:endParaRPr>
          </a:p>
        </p:txBody>
      </p:sp>
      <p:sp>
        <p:nvSpPr>
          <p:cNvPr id="460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0215AA4-B97F-E844-A43E-0A62BE03E34A}" type="slidenum">
              <a:rPr lang="en-US" sz="1200">
                <a:solidFill>
                  <a:srgbClr val="000000"/>
                </a:solidFill>
              </a:rPr>
              <a:pPr algn="r"/>
              <a:t>83</a:t>
            </a:fld>
            <a:endParaRPr lang="en-US" sz="1200">
              <a:solidFill>
                <a:srgbClr val="000000"/>
              </a:solidFill>
            </a:endParaRPr>
          </a:p>
        </p:txBody>
      </p:sp>
      <p:sp>
        <p:nvSpPr>
          <p:cNvPr id="460803" name="Rectangle 2"/>
          <p:cNvSpPr>
            <a:spLocks noGrp="1" noRot="1" noChangeAspect="1" noChangeArrowheads="1" noTextEdit="1"/>
          </p:cNvSpPr>
          <p:nvPr>
            <p:ph type="sldImg"/>
          </p:nvPr>
        </p:nvSpPr>
        <p:spPr>
          <a:solidFill>
            <a:srgbClr val="FFFFFF"/>
          </a:solidFill>
          <a:ln/>
        </p:spPr>
      </p:sp>
      <p:sp>
        <p:nvSpPr>
          <p:cNvPr id="460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1DCC21-343D-2D4C-B7D8-BDF6CB9BFC88}" type="slidenum">
              <a:rPr lang="en-US" sz="1200">
                <a:solidFill>
                  <a:srgbClr val="000000"/>
                </a:solidFill>
              </a:rPr>
              <a:pPr/>
              <a:t>84</a:t>
            </a:fld>
            <a:endParaRPr lang="en-US" sz="1200">
              <a:solidFill>
                <a:srgbClr val="000000"/>
              </a:solidFill>
            </a:endParaRPr>
          </a:p>
        </p:txBody>
      </p:sp>
      <p:sp>
        <p:nvSpPr>
          <p:cNvPr id="462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2FF5BC-FF8C-D64E-877F-E2F1199D262D}" type="slidenum">
              <a:rPr lang="en-US" sz="1200">
                <a:solidFill>
                  <a:srgbClr val="000000"/>
                </a:solidFill>
              </a:rPr>
              <a:pPr algn="r"/>
              <a:t>84</a:t>
            </a:fld>
            <a:endParaRPr lang="en-US" sz="1200">
              <a:solidFill>
                <a:srgbClr val="000000"/>
              </a:solidFill>
            </a:endParaRPr>
          </a:p>
        </p:txBody>
      </p:sp>
      <p:sp>
        <p:nvSpPr>
          <p:cNvPr id="462851" name="Rectangle 2"/>
          <p:cNvSpPr>
            <a:spLocks noGrp="1" noRot="1" noChangeAspect="1" noChangeArrowheads="1" noTextEdit="1"/>
          </p:cNvSpPr>
          <p:nvPr>
            <p:ph type="sldImg"/>
          </p:nvPr>
        </p:nvSpPr>
        <p:spPr>
          <a:solidFill>
            <a:srgbClr val="FFFFFF"/>
          </a:solidFill>
          <a:ln/>
        </p:spPr>
      </p:sp>
      <p:sp>
        <p:nvSpPr>
          <p:cNvPr id="462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F913B-8BC6-AD47-BFE5-1E4E99103A86}" type="slidenum">
              <a:rPr lang="en-US" sz="1200">
                <a:solidFill>
                  <a:srgbClr val="000000"/>
                </a:solidFill>
              </a:rPr>
              <a:pPr/>
              <a:t>85</a:t>
            </a:fld>
            <a:endParaRPr lang="en-US" sz="1200">
              <a:solidFill>
                <a:srgbClr val="000000"/>
              </a:solidFill>
            </a:endParaRPr>
          </a:p>
        </p:txBody>
      </p:sp>
      <p:sp>
        <p:nvSpPr>
          <p:cNvPr id="464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02F5C0-615C-4148-A87E-56A3B957E15D}" type="slidenum">
              <a:rPr lang="en-US" sz="1200">
                <a:solidFill>
                  <a:srgbClr val="000000"/>
                </a:solidFill>
              </a:rPr>
              <a:pPr algn="r"/>
              <a:t>85</a:t>
            </a:fld>
            <a:endParaRPr lang="en-US" sz="1200">
              <a:solidFill>
                <a:srgbClr val="000000"/>
              </a:solidFill>
            </a:endParaRPr>
          </a:p>
        </p:txBody>
      </p:sp>
      <p:sp>
        <p:nvSpPr>
          <p:cNvPr id="464899" name="Rectangle 2"/>
          <p:cNvSpPr>
            <a:spLocks noGrp="1" noRot="1" noChangeAspect="1" noChangeArrowheads="1" noTextEdit="1"/>
          </p:cNvSpPr>
          <p:nvPr>
            <p:ph type="sldImg"/>
          </p:nvPr>
        </p:nvSpPr>
        <p:spPr>
          <a:solidFill>
            <a:srgbClr val="FFFFFF"/>
          </a:solidFill>
          <a:ln/>
        </p:spPr>
      </p:sp>
      <p:sp>
        <p:nvSpPr>
          <p:cNvPr id="464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BFF78B-0C51-A84B-97F6-A82C3222F9B7}" type="slidenum">
              <a:rPr lang="en-US" sz="1200">
                <a:solidFill>
                  <a:srgbClr val="000000"/>
                </a:solidFill>
              </a:rPr>
              <a:pPr/>
              <a:t>86</a:t>
            </a:fld>
            <a:endParaRPr lang="en-US" sz="1200">
              <a:solidFill>
                <a:srgbClr val="000000"/>
              </a:solidFill>
            </a:endParaRPr>
          </a:p>
        </p:txBody>
      </p:sp>
      <p:sp>
        <p:nvSpPr>
          <p:cNvPr id="466946" name="Rectangle 2"/>
          <p:cNvSpPr>
            <a:spLocks noGrp="1" noRot="1" noChangeAspect="1" noChangeArrowheads="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C4A569-99E5-EC4E-BAD0-56B4A214345D}" type="slidenum">
              <a:rPr lang="en-US" sz="1200">
                <a:solidFill>
                  <a:srgbClr val="000000"/>
                </a:solidFill>
              </a:rPr>
              <a:pPr/>
              <a:t>87</a:t>
            </a:fld>
            <a:endParaRPr lang="en-US" sz="1200">
              <a:solidFill>
                <a:srgbClr val="000000"/>
              </a:solidFill>
            </a:endParaRPr>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B3F1CB-189B-9848-AED0-8CF45E472C88}" type="slidenum">
              <a:rPr lang="en-US" sz="1200"/>
              <a:pPr/>
              <a:t>8</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When it was poured into the molds on Sept 9, 2003,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those big rough steelworkers treated it with total reverence,</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recalled Navy Capt. Kevin </a:t>
            </a:r>
            <a:r>
              <a:rPr lang="en-US" dirty="0" err="1">
                <a:latin typeface="Helvetica" charset="0"/>
                <a:ea typeface="ＭＳ Ｐゴシック" charset="0"/>
                <a:cs typeface="ＭＳ Ｐゴシック" charset="0"/>
              </a:rPr>
              <a:t>Wensing</a:t>
            </a:r>
            <a:r>
              <a:rPr lang="en-US" dirty="0">
                <a:latin typeface="Helvetica" charset="0"/>
                <a:ea typeface="ＭＳ Ｐゴシック" charset="0"/>
                <a:cs typeface="ＭＳ Ｐゴシック" charset="0"/>
              </a:rPr>
              <a:t>, who was there. </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It was a spiritual moment for everybody there.</a:t>
            </a:r>
            <a:r>
              <a:rPr lang="uk-UA"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 Here three veteran employees of Amite Foundry open the ladle containing tons of molten steel from the World Trade Center.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241C1F-D8EE-7C43-B829-148469165185}" type="slidenum">
              <a:rPr lang="en-US" sz="1200">
                <a:solidFill>
                  <a:srgbClr val="000000"/>
                </a:solidFill>
              </a:rPr>
              <a:pPr/>
              <a:t>88</a:t>
            </a:fld>
            <a:endParaRPr lang="en-US" sz="1200">
              <a:solidFill>
                <a:srgbClr val="000000"/>
              </a:solidFill>
            </a:endParaRPr>
          </a:p>
        </p:txBody>
      </p:sp>
      <p:sp>
        <p:nvSpPr>
          <p:cNvPr id="471042" name="Rectangle 2"/>
          <p:cNvSpPr>
            <a:spLocks noGrp="1" noRot="1" noChangeAspect="1" noChangeArrowheads="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477563-CB7F-9B47-9FCE-BC992B2FB100}" type="slidenum">
              <a:rPr lang="en-US" sz="1200">
                <a:solidFill>
                  <a:srgbClr val="000000"/>
                </a:solidFill>
              </a:rPr>
              <a:pPr/>
              <a:t>89</a:t>
            </a:fld>
            <a:endParaRPr lang="en-US" sz="1200">
              <a:solidFill>
                <a:srgbClr val="000000"/>
              </a:solidFill>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5191D1-0053-6A4E-91B8-7D3E99DBF95B}" type="slidenum">
              <a:rPr lang="en-US" sz="1200">
                <a:solidFill>
                  <a:srgbClr val="000000"/>
                </a:solidFill>
              </a:rPr>
              <a:pPr/>
              <a:t>90</a:t>
            </a:fld>
            <a:endParaRPr lang="en-US" sz="1200">
              <a:solidFill>
                <a:srgbClr val="000000"/>
              </a:solidFill>
            </a:endParaRPr>
          </a:p>
        </p:txBody>
      </p:sp>
      <p:sp>
        <p:nvSpPr>
          <p:cNvPr id="475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00E2BF7-E309-E34F-B6C9-3EB13B0A29C4}" type="slidenum">
              <a:rPr lang="en-US" sz="1200">
                <a:solidFill>
                  <a:srgbClr val="000000"/>
                </a:solidFill>
              </a:rPr>
              <a:pPr algn="r"/>
              <a:t>90</a:t>
            </a:fld>
            <a:endParaRPr lang="en-US" sz="1200">
              <a:solidFill>
                <a:srgbClr val="000000"/>
              </a:solidFill>
            </a:endParaRPr>
          </a:p>
        </p:txBody>
      </p:sp>
      <p:sp>
        <p:nvSpPr>
          <p:cNvPr id="475139" name="Rectangle 2"/>
          <p:cNvSpPr>
            <a:spLocks noGrp="1" noRot="1" noChangeAspect="1" noChangeArrowheads="1" noTextEdit="1"/>
          </p:cNvSpPr>
          <p:nvPr>
            <p:ph type="sldImg"/>
          </p:nvPr>
        </p:nvSpPr>
        <p:spPr>
          <a:solidFill>
            <a:srgbClr val="FFFFFF"/>
          </a:solidFill>
          <a:ln/>
        </p:spPr>
      </p:sp>
      <p:sp>
        <p:nvSpPr>
          <p:cNvPr id="475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3F960D-F2F7-F046-8014-BA160910D133}" type="slidenum">
              <a:rPr lang="en-US" sz="1200">
                <a:solidFill>
                  <a:srgbClr val="000000"/>
                </a:solidFill>
              </a:rPr>
              <a:pPr/>
              <a:t>91</a:t>
            </a:fld>
            <a:endParaRPr lang="en-US" sz="1200">
              <a:solidFill>
                <a:srgbClr val="000000"/>
              </a:solidFill>
            </a:endParaRPr>
          </a:p>
        </p:txBody>
      </p:sp>
      <p:sp>
        <p:nvSpPr>
          <p:cNvPr id="477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9121198-AC41-D248-AF65-C1F7E0CC3F81}" type="slidenum">
              <a:rPr lang="en-US" sz="1200">
                <a:solidFill>
                  <a:srgbClr val="000000"/>
                </a:solidFill>
              </a:rPr>
              <a:pPr algn="r"/>
              <a:t>91</a:t>
            </a:fld>
            <a:endParaRPr lang="en-US" sz="1200">
              <a:solidFill>
                <a:srgbClr val="000000"/>
              </a:solidFill>
            </a:endParaRPr>
          </a:p>
        </p:txBody>
      </p:sp>
      <p:sp>
        <p:nvSpPr>
          <p:cNvPr id="477187" name="Rectangle 2"/>
          <p:cNvSpPr>
            <a:spLocks noGrp="1" noRot="1" noChangeAspect="1" noChangeArrowheads="1" noTextEdit="1"/>
          </p:cNvSpPr>
          <p:nvPr>
            <p:ph type="sldImg"/>
          </p:nvPr>
        </p:nvSpPr>
        <p:spPr>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3A3DD3-4800-8E45-89F6-3063BEF7C9E6}" type="slidenum">
              <a:rPr lang="en-US" sz="1200">
                <a:solidFill>
                  <a:srgbClr val="000000"/>
                </a:solidFill>
              </a:rPr>
              <a:pPr/>
              <a:t>92</a:t>
            </a:fld>
            <a:endParaRPr lang="en-US" sz="1200">
              <a:solidFill>
                <a:srgbClr val="000000"/>
              </a:solidFill>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AD3DD6-E4C1-1D4D-9B6F-BAD6C04114BF}" type="slidenum">
              <a:rPr lang="en-US" sz="1200">
                <a:solidFill>
                  <a:srgbClr val="000000"/>
                </a:solidFill>
              </a:rPr>
              <a:pPr/>
              <a:t>93</a:t>
            </a:fld>
            <a:endParaRPr lang="en-US" sz="1200">
              <a:solidFill>
                <a:srgbClr val="000000"/>
              </a:solidFill>
            </a:endParaRPr>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1D61E22-49C4-FA41-BAB5-8450654F668C}" type="slidenum">
              <a:rPr lang="en-US" sz="1200">
                <a:solidFill>
                  <a:srgbClr val="000000"/>
                </a:solidFill>
              </a:rPr>
              <a:pPr algn="r"/>
              <a:t>93</a:t>
            </a:fld>
            <a:endParaRPr lang="en-US" sz="1200">
              <a:solidFill>
                <a:srgbClr val="000000"/>
              </a:solidFill>
            </a:endParaRPr>
          </a:p>
        </p:txBody>
      </p:sp>
      <p:sp>
        <p:nvSpPr>
          <p:cNvPr id="481283" name="Rectangle 2"/>
          <p:cNvSpPr>
            <a:spLocks noGrp="1" noRot="1" noChangeAspect="1" noChangeArrowheads="1" noTextEdit="1"/>
          </p:cNvSpPr>
          <p:nvPr>
            <p:ph type="sldImg"/>
          </p:nvPr>
        </p:nvSpPr>
        <p:spPr>
          <a:solidFill>
            <a:srgbClr val="FFFFFF"/>
          </a:solidFill>
          <a:ln/>
        </p:spPr>
      </p:sp>
      <p:sp>
        <p:nvSpPr>
          <p:cNvPr id="481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019A74-56EA-FB4F-ADC3-A0C73627C611}" type="slidenum">
              <a:rPr lang="en-US" sz="1200">
                <a:solidFill>
                  <a:srgbClr val="000000"/>
                </a:solidFill>
              </a:rPr>
              <a:pPr/>
              <a:t>95</a:t>
            </a:fld>
            <a:endParaRPr lang="en-US" sz="1200">
              <a:solidFill>
                <a:srgbClr val="000000"/>
              </a:solidFill>
            </a:endParaRPr>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DC1489-7BBD-FC4A-A751-1D7D8B2069C8}" type="slidenum">
              <a:rPr lang="en-US" sz="1200">
                <a:solidFill>
                  <a:srgbClr val="000000"/>
                </a:solidFill>
              </a:rPr>
              <a:pPr/>
              <a:t>96</a:t>
            </a:fld>
            <a:endParaRPr lang="en-US" sz="1200">
              <a:solidFill>
                <a:srgbClr val="000000"/>
              </a:solidFill>
            </a:endParaRPr>
          </a:p>
        </p:txBody>
      </p:sp>
      <p:sp>
        <p:nvSpPr>
          <p:cNvPr id="486402" name="Rectangle 2"/>
          <p:cNvSpPr>
            <a:spLocks noGrp="1" noRot="1" noChangeAspect="1" noChangeArrowheads="1"/>
          </p:cNvSpPr>
          <p:nvPr>
            <p:ph type="sldImg"/>
          </p:nvPr>
        </p:nvSpPr>
        <p:spPr>
          <a:solidFill>
            <a:srgbClr val="FFFFFF"/>
          </a:solidFill>
          <a:ln/>
        </p:spPr>
      </p:sp>
      <p:sp>
        <p:nvSpPr>
          <p:cNvPr id="486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0EC184-F988-8341-B2CB-DB5E24D49366}" type="slidenum">
              <a:rPr lang="en-US" sz="1200"/>
              <a:pPr/>
              <a:t>97</a:t>
            </a:fld>
            <a:endParaRPr lang="en-US" sz="1200"/>
          </a:p>
        </p:txBody>
      </p:sp>
      <p:sp>
        <p:nvSpPr>
          <p:cNvPr id="4884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1860F8A-55D9-9949-8CB7-430854E0BCC4}" type="slidenum">
              <a:rPr lang="en-US" sz="1200"/>
              <a:pPr algn="r"/>
              <a:t>97</a:t>
            </a:fld>
            <a:endParaRPr lang="en-US" sz="1200"/>
          </a:p>
        </p:txBody>
      </p:sp>
      <p:sp>
        <p:nvSpPr>
          <p:cNvPr id="488451" name="Rectangle 2"/>
          <p:cNvSpPr>
            <a:spLocks noGrp="1" noRot="1" noChangeAspect="1" noChangeArrowheads="1" noTextEdit="1"/>
          </p:cNvSpPr>
          <p:nvPr>
            <p:ph type="sldImg"/>
          </p:nvPr>
        </p:nvSpPr>
        <p:spPr>
          <a:solidFill>
            <a:srgbClr val="FFFFFF"/>
          </a:solidFill>
          <a:ln/>
        </p:spPr>
      </p:sp>
      <p:sp>
        <p:nvSpPr>
          <p:cNvPr id="4884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313DF3-0C6C-1B40-80D2-C97316E6A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BD5C6A-8FC9-AF4E-9559-AF2451A29A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996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5FF6B5-6636-4D4D-9C21-96DD3007521D}" type="slidenum">
              <a:rPr lang="en-US" sz="1200"/>
              <a:pPr/>
              <a:t>9</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The ship</a:t>
            </a:r>
            <a:r>
              <a:rPr lang="uk-UA" altLang="ja-JP"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s motto is blazoned on the side: </a:t>
            </a:r>
            <a:r>
              <a:rPr lang="ru-RU" altLang="ja-JP"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Never Forget</a:t>
            </a:r>
            <a:r>
              <a:rPr lang="uk-UA" altLang="ja-JP"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a:t>
            </a:r>
            <a:r>
              <a:rPr lang="ru-RU" altLang="ja-JP"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  It was officially commissioned in NYC in Fall 2009.</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a:p>
            <a:pPr eaLnBrk="1" hangingPunct="1"/>
            <a:r>
              <a:rPr lang="en-US" dirty="0">
                <a:latin typeface="Times New Roman" charset="0"/>
                <a:ea typeface="ＭＳ Ｐゴシック" charset="0"/>
                <a:cs typeface="ＭＳ Ｐゴシック" charset="0"/>
              </a:rPr>
              <a:t>NS-1Peter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1060CF-E612-8E49-8E43-387F94AA5CF7}" type="slidenum">
              <a:rPr lang="en-US" sz="1200"/>
              <a:pPr/>
              <a:t>100</a:t>
            </a:fld>
            <a:endParaRPr lang="en-US" sz="1200"/>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5EE6F56-1F0F-6D4A-8205-DF70560AA0ED}" type="slidenum">
              <a:rPr lang="en-US" sz="1200"/>
              <a:pPr algn="r"/>
              <a:t>100</a:t>
            </a:fld>
            <a:endParaRPr lang="en-US" sz="1200"/>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C49C38-D388-5D42-8169-768B1F2DBAA2}" type="slidenum">
              <a:rPr lang="en-US" sz="1200"/>
              <a:pPr/>
              <a:t>101</a:t>
            </a:fld>
            <a:endParaRPr lang="en-US" sz="1200"/>
          </a:p>
        </p:txBody>
      </p:sp>
      <p:sp>
        <p:nvSpPr>
          <p:cNvPr id="496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3CBCF7E-519D-9F4F-8A8C-636EECECD152}" type="slidenum">
              <a:rPr lang="en-US" sz="1200"/>
              <a:pPr algn="r"/>
              <a:t>101</a:t>
            </a:fld>
            <a:endParaRPr lang="en-US" sz="1200"/>
          </a:p>
        </p:txBody>
      </p:sp>
      <p:sp>
        <p:nvSpPr>
          <p:cNvPr id="496643" name="Rectangle 2"/>
          <p:cNvSpPr>
            <a:spLocks noGrp="1" noRot="1" noChangeAspect="1" noChangeArrowheads="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CH Church (Ecclesiology) in Arabic</a:t>
            </a:r>
          </a:p>
        </p:txBody>
      </p:sp>
    </p:spTree>
    <p:extLst>
      <p:ext uri="{BB962C8B-B14F-4D97-AF65-F5344CB8AC3E}">
        <p14:creationId xmlns:p14="http://schemas.microsoft.com/office/powerpoint/2010/main" val="185259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 Id="rId4" Type="http://schemas.openxmlformats.org/officeDocument/2006/relationships/image" Target="../media/image18.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7.xml"/><Relationship Id="rId4" Type="http://schemas.openxmlformats.org/officeDocument/2006/relationships/image" Target="../media/image23.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7.xml"/><Relationship Id="rId5" Type="http://schemas.openxmlformats.org/officeDocument/2006/relationships/image" Target="../media/image16.png"/><Relationship Id="rId4" Type="http://schemas.openxmlformats.org/officeDocument/2006/relationships/image" Target="../media/image19.png"/></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Master" Target="../slideMasters/slideMaster27.xml"/><Relationship Id="rId4" Type="http://schemas.openxmlformats.org/officeDocument/2006/relationships/image" Target="../media/image10.jpeg"/></Relationships>
</file>

<file path=ppt/slideLayouts/_rels/slideLayout7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7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7.xml"/><Relationship Id="rId4" Type="http://schemas.openxmlformats.org/officeDocument/2006/relationships/image" Target="../media/image11.jpeg"/></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8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7.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7.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AB9A864-403D-0348-94C5-8C311AA24D50}" type="slidenum">
              <a:rPr lang="en-US"/>
              <a:pPr>
                <a:defRPr/>
              </a:pPr>
              <a:t>‹#›</a:t>
            </a:fld>
            <a:endParaRPr lang="en-US"/>
          </a:p>
        </p:txBody>
      </p:sp>
    </p:spTree>
    <p:extLst>
      <p:ext uri="{BB962C8B-B14F-4D97-AF65-F5344CB8AC3E}">
        <p14:creationId xmlns:p14="http://schemas.microsoft.com/office/powerpoint/2010/main" val="2348963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BDBF9ED-9D81-B24F-BD0A-76DA35FDFC8F}" type="slidenum">
              <a:rPr lang="en-US"/>
              <a:pPr>
                <a:defRPr/>
              </a:pPr>
              <a:t>‹#›</a:t>
            </a:fld>
            <a:endParaRPr lang="en-US"/>
          </a:p>
        </p:txBody>
      </p:sp>
    </p:spTree>
    <p:extLst>
      <p:ext uri="{BB962C8B-B14F-4D97-AF65-F5344CB8AC3E}">
        <p14:creationId xmlns:p14="http://schemas.microsoft.com/office/powerpoint/2010/main" val="18367277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15872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65AFBACB-8248-D049-BE21-149DC5BC0204}"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40121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8D98A7-4842-BE42-B77C-2260BE7738D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6384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25DB6D-1A8B-9C44-A149-C0DCB7A2F08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422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E208B7-AC0A-A94D-8403-378C30B70FE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171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301141-47F8-F144-AB30-AEA9CC4E708A}"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9301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ADE1555-A7FA-B24F-98DE-CDB0635DA7F5}"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686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596D8DA-2685-DF42-BB78-F95E1B496F1D}"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98998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29D0AE-5F07-8E41-8C8B-60691180A689}"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944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658481-4F63-B744-B83F-60FB991F9810}"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1679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CC12B7-B48E-DE46-B42D-74C730D93AE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978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86DD71A-72C7-8949-911B-C3DC39DB8853}" type="slidenum">
              <a:rPr lang="en-US"/>
              <a:pPr>
                <a:defRPr/>
              </a:pPr>
              <a:t>‹#›</a:t>
            </a:fld>
            <a:endParaRPr lang="en-US"/>
          </a:p>
        </p:txBody>
      </p:sp>
    </p:spTree>
    <p:extLst>
      <p:ext uri="{BB962C8B-B14F-4D97-AF65-F5344CB8AC3E}">
        <p14:creationId xmlns:p14="http://schemas.microsoft.com/office/powerpoint/2010/main" val="9845004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4B21DEC-3ECC-CD4B-82A5-34BE39DF2539}"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9527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560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371540-E533-7144-94DA-8BBCD3EBEEB3}" type="slidenum">
              <a:rPr lang="en-US"/>
              <a:pPr>
                <a:defRPr/>
              </a:pPr>
              <a:t>‹#›</a:t>
            </a:fld>
            <a:endParaRPr lang="en-US"/>
          </a:p>
        </p:txBody>
      </p:sp>
    </p:spTree>
    <p:extLst>
      <p:ext uri="{BB962C8B-B14F-4D97-AF65-F5344CB8AC3E}">
        <p14:creationId xmlns:p14="http://schemas.microsoft.com/office/powerpoint/2010/main" val="3302774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C6CD31-2C52-7748-B183-454B65A5E4D1}" type="slidenum">
              <a:rPr lang="en-US"/>
              <a:pPr>
                <a:defRPr/>
              </a:pPr>
              <a:t>‹#›</a:t>
            </a:fld>
            <a:endParaRPr lang="en-US"/>
          </a:p>
        </p:txBody>
      </p:sp>
    </p:spTree>
    <p:extLst>
      <p:ext uri="{BB962C8B-B14F-4D97-AF65-F5344CB8AC3E}">
        <p14:creationId xmlns:p14="http://schemas.microsoft.com/office/powerpoint/2010/main" val="449842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AFD73FB-31FB-6443-BE62-D9EE62EFD0A1}" type="slidenum">
              <a:rPr lang="en-US"/>
              <a:pPr>
                <a:defRPr/>
              </a:pPr>
              <a:t>‹#›</a:t>
            </a:fld>
            <a:endParaRPr lang="en-US"/>
          </a:p>
        </p:txBody>
      </p:sp>
    </p:spTree>
    <p:extLst>
      <p:ext uri="{BB962C8B-B14F-4D97-AF65-F5344CB8AC3E}">
        <p14:creationId xmlns:p14="http://schemas.microsoft.com/office/powerpoint/2010/main" val="2591019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ACD8692-E723-DC4A-910A-07E661FC2DCF}" type="slidenum">
              <a:rPr lang="en-US"/>
              <a:pPr>
                <a:defRPr/>
              </a:pPr>
              <a:t>‹#›</a:t>
            </a:fld>
            <a:endParaRPr lang="en-US"/>
          </a:p>
        </p:txBody>
      </p:sp>
    </p:spTree>
    <p:extLst>
      <p:ext uri="{BB962C8B-B14F-4D97-AF65-F5344CB8AC3E}">
        <p14:creationId xmlns:p14="http://schemas.microsoft.com/office/powerpoint/2010/main" val="3489917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E08D5DC-CC74-8E45-9B17-D26038189A28}" type="slidenum">
              <a:rPr lang="en-US"/>
              <a:pPr>
                <a:defRPr/>
              </a:pPr>
              <a:t>‹#›</a:t>
            </a:fld>
            <a:endParaRPr lang="en-US"/>
          </a:p>
        </p:txBody>
      </p:sp>
    </p:spTree>
    <p:extLst>
      <p:ext uri="{BB962C8B-B14F-4D97-AF65-F5344CB8AC3E}">
        <p14:creationId xmlns:p14="http://schemas.microsoft.com/office/powerpoint/2010/main" val="801181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776286A-CA64-A642-B1C7-CB3C2E458B5A}" type="slidenum">
              <a:rPr lang="en-US"/>
              <a:pPr>
                <a:defRPr/>
              </a:pPr>
              <a:t>‹#›</a:t>
            </a:fld>
            <a:endParaRPr lang="en-US"/>
          </a:p>
        </p:txBody>
      </p:sp>
    </p:spTree>
    <p:extLst>
      <p:ext uri="{BB962C8B-B14F-4D97-AF65-F5344CB8AC3E}">
        <p14:creationId xmlns:p14="http://schemas.microsoft.com/office/powerpoint/2010/main" val="3356974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0841CAF-1446-474C-9588-947D1D6E8FF1}" type="slidenum">
              <a:rPr lang="en-US"/>
              <a:pPr>
                <a:defRPr/>
              </a:pPr>
              <a:t>‹#›</a:t>
            </a:fld>
            <a:endParaRPr lang="en-US"/>
          </a:p>
        </p:txBody>
      </p:sp>
    </p:spTree>
    <p:extLst>
      <p:ext uri="{BB962C8B-B14F-4D97-AF65-F5344CB8AC3E}">
        <p14:creationId xmlns:p14="http://schemas.microsoft.com/office/powerpoint/2010/main" val="797728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8780414-6B48-A74D-A754-BB65B8B979D8}" type="slidenum">
              <a:rPr lang="en-US"/>
              <a:pPr>
                <a:defRPr/>
              </a:pPr>
              <a:t>‹#›</a:t>
            </a:fld>
            <a:endParaRPr lang="en-US"/>
          </a:p>
        </p:txBody>
      </p:sp>
    </p:spTree>
    <p:extLst>
      <p:ext uri="{BB962C8B-B14F-4D97-AF65-F5344CB8AC3E}">
        <p14:creationId xmlns:p14="http://schemas.microsoft.com/office/powerpoint/2010/main" val="3432777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D9C780-5456-B441-A533-4F444D9C7514}" type="slidenum">
              <a:rPr lang="en-US"/>
              <a:pPr>
                <a:defRPr/>
              </a:pPr>
              <a:t>‹#›</a:t>
            </a:fld>
            <a:endParaRPr lang="en-US"/>
          </a:p>
        </p:txBody>
      </p:sp>
    </p:spTree>
    <p:extLst>
      <p:ext uri="{BB962C8B-B14F-4D97-AF65-F5344CB8AC3E}">
        <p14:creationId xmlns:p14="http://schemas.microsoft.com/office/powerpoint/2010/main" val="10445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EF44390-0076-9B4C-9E62-E54DE5DF94BE}" type="slidenum">
              <a:rPr lang="en-US"/>
              <a:pPr>
                <a:defRPr/>
              </a:pPr>
              <a:t>‹#›</a:t>
            </a:fld>
            <a:endParaRPr lang="en-US"/>
          </a:p>
        </p:txBody>
      </p:sp>
    </p:spTree>
    <p:extLst>
      <p:ext uri="{BB962C8B-B14F-4D97-AF65-F5344CB8AC3E}">
        <p14:creationId xmlns:p14="http://schemas.microsoft.com/office/powerpoint/2010/main" val="475332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CC662D7-FBF7-F54C-8459-9ED3870F0E9B}" type="slidenum">
              <a:rPr lang="en-US"/>
              <a:pPr>
                <a:defRPr/>
              </a:pPr>
              <a:t>‹#›</a:t>
            </a:fld>
            <a:endParaRPr lang="en-US"/>
          </a:p>
        </p:txBody>
      </p:sp>
    </p:spTree>
    <p:extLst>
      <p:ext uri="{BB962C8B-B14F-4D97-AF65-F5344CB8AC3E}">
        <p14:creationId xmlns:p14="http://schemas.microsoft.com/office/powerpoint/2010/main" val="395162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758286-62EF-B44D-B202-21274BFA056E}" type="slidenum">
              <a:rPr lang="en-US"/>
              <a:pPr>
                <a:defRPr/>
              </a:pPr>
              <a:t>‹#›</a:t>
            </a:fld>
            <a:endParaRPr lang="en-US"/>
          </a:p>
        </p:txBody>
      </p:sp>
    </p:spTree>
    <p:extLst>
      <p:ext uri="{BB962C8B-B14F-4D97-AF65-F5344CB8AC3E}">
        <p14:creationId xmlns:p14="http://schemas.microsoft.com/office/powerpoint/2010/main" val="3570388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598EF-E25D-CE45-94CC-E57F6780C817}" type="slidenum">
              <a:rPr lang="en-US"/>
              <a:pPr>
                <a:defRPr/>
              </a:pPr>
              <a:t>‹#›</a:t>
            </a:fld>
            <a:endParaRPr lang="en-US"/>
          </a:p>
        </p:txBody>
      </p:sp>
    </p:spTree>
    <p:extLst>
      <p:ext uri="{BB962C8B-B14F-4D97-AF65-F5344CB8AC3E}">
        <p14:creationId xmlns:p14="http://schemas.microsoft.com/office/powerpoint/2010/main" val="3914886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6A338-5FF5-BD49-A885-CAEDD9CB1BC6}" type="slidenum">
              <a:rPr lang="en-US"/>
              <a:pPr>
                <a:defRPr/>
              </a:pPr>
              <a:t>‹#›</a:t>
            </a:fld>
            <a:endParaRPr lang="en-US"/>
          </a:p>
        </p:txBody>
      </p:sp>
    </p:spTree>
    <p:extLst>
      <p:ext uri="{BB962C8B-B14F-4D97-AF65-F5344CB8AC3E}">
        <p14:creationId xmlns:p14="http://schemas.microsoft.com/office/powerpoint/2010/main" val="3183654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7C50-EA5F-F34E-BBFE-972FBEB88755}" type="slidenum">
              <a:rPr lang="en-US"/>
              <a:pPr>
                <a:defRPr/>
              </a:pPr>
              <a:t>‹#›</a:t>
            </a:fld>
            <a:endParaRPr lang="en-US"/>
          </a:p>
        </p:txBody>
      </p:sp>
    </p:spTree>
    <p:extLst>
      <p:ext uri="{BB962C8B-B14F-4D97-AF65-F5344CB8AC3E}">
        <p14:creationId xmlns:p14="http://schemas.microsoft.com/office/powerpoint/2010/main" val="4221244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B981D-0D7F-304E-8D9C-8978F057A58D}" type="slidenum">
              <a:rPr lang="en-US"/>
              <a:pPr>
                <a:defRPr/>
              </a:pPr>
              <a:t>‹#›</a:t>
            </a:fld>
            <a:endParaRPr lang="en-US"/>
          </a:p>
        </p:txBody>
      </p:sp>
    </p:spTree>
    <p:extLst>
      <p:ext uri="{BB962C8B-B14F-4D97-AF65-F5344CB8AC3E}">
        <p14:creationId xmlns:p14="http://schemas.microsoft.com/office/powerpoint/2010/main" val="2515714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87DA39-29FB-AC41-A78C-6F72235328FF}" type="slidenum">
              <a:rPr lang="en-US"/>
              <a:pPr>
                <a:defRPr/>
              </a:pPr>
              <a:t>‹#›</a:t>
            </a:fld>
            <a:endParaRPr lang="en-US"/>
          </a:p>
        </p:txBody>
      </p:sp>
    </p:spTree>
    <p:extLst>
      <p:ext uri="{BB962C8B-B14F-4D97-AF65-F5344CB8AC3E}">
        <p14:creationId xmlns:p14="http://schemas.microsoft.com/office/powerpoint/2010/main" val="4083211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8022A-BCCD-2143-B773-984282FE870D}" type="slidenum">
              <a:rPr lang="en-US"/>
              <a:pPr>
                <a:defRPr/>
              </a:pPr>
              <a:t>‹#›</a:t>
            </a:fld>
            <a:endParaRPr lang="en-US"/>
          </a:p>
        </p:txBody>
      </p:sp>
    </p:spTree>
    <p:extLst>
      <p:ext uri="{BB962C8B-B14F-4D97-AF65-F5344CB8AC3E}">
        <p14:creationId xmlns:p14="http://schemas.microsoft.com/office/powerpoint/2010/main" val="3111697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1710D5-2C50-7147-8300-8C62B942C7FC}" type="slidenum">
              <a:rPr lang="en-US"/>
              <a:pPr>
                <a:defRPr/>
              </a:pPr>
              <a:t>‹#›</a:t>
            </a:fld>
            <a:endParaRPr lang="en-US"/>
          </a:p>
        </p:txBody>
      </p:sp>
    </p:spTree>
    <p:extLst>
      <p:ext uri="{BB962C8B-B14F-4D97-AF65-F5344CB8AC3E}">
        <p14:creationId xmlns:p14="http://schemas.microsoft.com/office/powerpoint/2010/main" val="24258766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7F95-0CFB-FB4D-A5C8-74F9E0BB7728}" type="slidenum">
              <a:rPr lang="en-US"/>
              <a:pPr>
                <a:defRPr/>
              </a:pPr>
              <a:t>‹#›</a:t>
            </a:fld>
            <a:endParaRPr lang="en-US"/>
          </a:p>
        </p:txBody>
      </p:sp>
    </p:spTree>
    <p:extLst>
      <p:ext uri="{BB962C8B-B14F-4D97-AF65-F5344CB8AC3E}">
        <p14:creationId xmlns:p14="http://schemas.microsoft.com/office/powerpoint/2010/main" val="324185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C6B601E-D357-B847-AA27-B105C1E0CA44}" type="slidenum">
              <a:rPr lang="en-US"/>
              <a:pPr>
                <a:defRPr/>
              </a:pPr>
              <a:t>‹#›</a:t>
            </a:fld>
            <a:endParaRPr lang="en-US"/>
          </a:p>
        </p:txBody>
      </p:sp>
    </p:spTree>
    <p:extLst>
      <p:ext uri="{BB962C8B-B14F-4D97-AF65-F5344CB8AC3E}">
        <p14:creationId xmlns:p14="http://schemas.microsoft.com/office/powerpoint/2010/main" val="4009810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C5FD9-E2A8-BD4E-B75D-5B8B8819975D}" type="slidenum">
              <a:rPr lang="en-US"/>
              <a:pPr>
                <a:defRPr/>
              </a:pPr>
              <a:t>‹#›</a:t>
            </a:fld>
            <a:endParaRPr lang="en-US"/>
          </a:p>
        </p:txBody>
      </p:sp>
    </p:spTree>
    <p:extLst>
      <p:ext uri="{BB962C8B-B14F-4D97-AF65-F5344CB8AC3E}">
        <p14:creationId xmlns:p14="http://schemas.microsoft.com/office/powerpoint/2010/main" val="1385408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140A-85D3-884C-BC93-FE8CFC2E161C}" type="slidenum">
              <a:rPr lang="en-US"/>
              <a:pPr>
                <a:defRPr/>
              </a:pPr>
              <a:t>‹#›</a:t>
            </a:fld>
            <a:endParaRPr lang="en-US"/>
          </a:p>
        </p:txBody>
      </p:sp>
    </p:spTree>
    <p:extLst>
      <p:ext uri="{BB962C8B-B14F-4D97-AF65-F5344CB8AC3E}">
        <p14:creationId xmlns:p14="http://schemas.microsoft.com/office/powerpoint/2010/main" val="1482425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C9B1F-10AF-0749-8417-66AA6F91940C}" type="slidenum">
              <a:rPr lang="en-US"/>
              <a:pPr>
                <a:defRPr/>
              </a:pPr>
              <a:t>‹#›</a:t>
            </a:fld>
            <a:endParaRPr lang="en-US"/>
          </a:p>
        </p:txBody>
      </p:sp>
    </p:spTree>
    <p:extLst>
      <p:ext uri="{BB962C8B-B14F-4D97-AF65-F5344CB8AC3E}">
        <p14:creationId xmlns:p14="http://schemas.microsoft.com/office/powerpoint/2010/main" val="21100561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5B1D2F4-2F07-754D-9474-FD48489346F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72497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5DEC92B-CBD5-8C4A-89D5-E873D98B134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8956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3646344-DEAE-4344-BF9C-9F7E8BB853DB}"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5644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255EB34-5A5C-7949-9B2B-D3E9DEEA4D63}"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57158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E28EF2A-5544-EF49-A208-C679A7C7CA79}"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42027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F5B6597-B330-3F4C-B8BB-711EE4064EA0}"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55915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3F1CF47-0986-8A48-87A6-2A320B7EE112}"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83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556CC7D-69DF-EF42-A2FD-400EA707881F}" type="slidenum">
              <a:rPr lang="en-US"/>
              <a:pPr>
                <a:defRPr/>
              </a:pPr>
              <a:t>‹#›</a:t>
            </a:fld>
            <a:endParaRPr lang="en-US"/>
          </a:p>
        </p:txBody>
      </p:sp>
    </p:spTree>
    <p:extLst>
      <p:ext uri="{BB962C8B-B14F-4D97-AF65-F5344CB8AC3E}">
        <p14:creationId xmlns:p14="http://schemas.microsoft.com/office/powerpoint/2010/main" val="2679983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0AE161B-7197-674C-9A27-51A9C987B791}"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695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6F53DCC-D14C-374B-9665-A784009D8975}"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470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6B05ACC-007F-F547-B714-1517A157EA07}"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0646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F57AEDF-FA68-EC4A-8B55-E83F80455CC2}"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41008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4DF49A-427E-5A44-88AD-FC048A3094F7}" type="slidenum">
              <a:rPr lang="en-US"/>
              <a:pPr>
                <a:defRPr/>
              </a:pPr>
              <a:t>‹#›</a:t>
            </a:fld>
            <a:endParaRPr lang="en-US"/>
          </a:p>
        </p:txBody>
      </p:sp>
    </p:spTree>
    <p:extLst>
      <p:ext uri="{BB962C8B-B14F-4D97-AF65-F5344CB8AC3E}">
        <p14:creationId xmlns:p14="http://schemas.microsoft.com/office/powerpoint/2010/main" val="1996289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60D06F-0F7C-2441-8ED5-E8B9256EE595}" type="slidenum">
              <a:rPr lang="en-US"/>
              <a:pPr>
                <a:defRPr/>
              </a:pPr>
              <a:t>‹#›</a:t>
            </a:fld>
            <a:endParaRPr lang="en-US"/>
          </a:p>
        </p:txBody>
      </p:sp>
    </p:spTree>
    <p:extLst>
      <p:ext uri="{BB962C8B-B14F-4D97-AF65-F5344CB8AC3E}">
        <p14:creationId xmlns:p14="http://schemas.microsoft.com/office/powerpoint/2010/main" val="38554577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6CBC2D2-2DEA-5F47-B141-B9AC772D48FD}" type="slidenum">
              <a:rPr lang="en-US"/>
              <a:pPr>
                <a:defRPr/>
              </a:pPr>
              <a:t>‹#›</a:t>
            </a:fld>
            <a:endParaRPr lang="en-US"/>
          </a:p>
        </p:txBody>
      </p:sp>
    </p:spTree>
    <p:extLst>
      <p:ext uri="{BB962C8B-B14F-4D97-AF65-F5344CB8AC3E}">
        <p14:creationId xmlns:p14="http://schemas.microsoft.com/office/powerpoint/2010/main" val="8390744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D4288A3-1098-0C4F-BD2B-713D3185A775}" type="slidenum">
              <a:rPr lang="en-US"/>
              <a:pPr>
                <a:defRPr/>
              </a:pPr>
              <a:t>‹#›</a:t>
            </a:fld>
            <a:endParaRPr lang="en-US"/>
          </a:p>
        </p:txBody>
      </p:sp>
    </p:spTree>
    <p:extLst>
      <p:ext uri="{BB962C8B-B14F-4D97-AF65-F5344CB8AC3E}">
        <p14:creationId xmlns:p14="http://schemas.microsoft.com/office/powerpoint/2010/main" val="2737286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D6E1BE8-8309-344F-A15D-A790C296C928}" type="slidenum">
              <a:rPr lang="en-US"/>
              <a:pPr>
                <a:defRPr/>
              </a:pPr>
              <a:t>‹#›</a:t>
            </a:fld>
            <a:endParaRPr lang="en-US"/>
          </a:p>
        </p:txBody>
      </p:sp>
    </p:spTree>
    <p:extLst>
      <p:ext uri="{BB962C8B-B14F-4D97-AF65-F5344CB8AC3E}">
        <p14:creationId xmlns:p14="http://schemas.microsoft.com/office/powerpoint/2010/main" val="6271191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3E5D3A-9BD5-E944-B306-BC85947EC7DF}" type="slidenum">
              <a:rPr lang="en-US"/>
              <a:pPr>
                <a:defRPr/>
              </a:pPr>
              <a:t>‹#›</a:t>
            </a:fld>
            <a:endParaRPr lang="en-US"/>
          </a:p>
        </p:txBody>
      </p:sp>
    </p:spTree>
    <p:extLst>
      <p:ext uri="{BB962C8B-B14F-4D97-AF65-F5344CB8AC3E}">
        <p14:creationId xmlns:p14="http://schemas.microsoft.com/office/powerpoint/2010/main" val="999002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68CA00-6BC5-EF48-BB17-EF2EF96F97C1}" type="slidenum">
              <a:rPr lang="en-US"/>
              <a:pPr>
                <a:defRPr/>
              </a:pPr>
              <a:t>‹#›</a:t>
            </a:fld>
            <a:endParaRPr lang="en-US"/>
          </a:p>
        </p:txBody>
      </p:sp>
    </p:spTree>
    <p:extLst>
      <p:ext uri="{BB962C8B-B14F-4D97-AF65-F5344CB8AC3E}">
        <p14:creationId xmlns:p14="http://schemas.microsoft.com/office/powerpoint/2010/main" val="2105982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18E5A3-3E35-164D-9478-EAEB5A0519D9}" type="slidenum">
              <a:rPr lang="en-US"/>
              <a:pPr>
                <a:defRPr/>
              </a:pPr>
              <a:t>‹#›</a:t>
            </a:fld>
            <a:endParaRPr lang="en-US"/>
          </a:p>
        </p:txBody>
      </p:sp>
    </p:spTree>
    <p:extLst>
      <p:ext uri="{BB962C8B-B14F-4D97-AF65-F5344CB8AC3E}">
        <p14:creationId xmlns:p14="http://schemas.microsoft.com/office/powerpoint/2010/main" val="3731036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13ADEA2-562B-2A44-A9EC-F4B544AED27D}" type="slidenum">
              <a:rPr lang="en-US"/>
              <a:pPr>
                <a:defRPr/>
              </a:pPr>
              <a:t>‹#›</a:t>
            </a:fld>
            <a:endParaRPr lang="en-US"/>
          </a:p>
        </p:txBody>
      </p:sp>
    </p:spTree>
    <p:extLst>
      <p:ext uri="{BB962C8B-B14F-4D97-AF65-F5344CB8AC3E}">
        <p14:creationId xmlns:p14="http://schemas.microsoft.com/office/powerpoint/2010/main" val="8884910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54B1CD0-A96A-FF4C-866D-C2F4D6250120}" type="slidenum">
              <a:rPr lang="en-US"/>
              <a:pPr>
                <a:defRPr/>
              </a:pPr>
              <a:t>‹#›</a:t>
            </a:fld>
            <a:endParaRPr lang="en-US"/>
          </a:p>
        </p:txBody>
      </p:sp>
    </p:spTree>
    <p:extLst>
      <p:ext uri="{BB962C8B-B14F-4D97-AF65-F5344CB8AC3E}">
        <p14:creationId xmlns:p14="http://schemas.microsoft.com/office/powerpoint/2010/main" val="26745120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2CDFF5-B3F3-5146-A2A8-913743247A6B}" type="slidenum">
              <a:rPr lang="en-US"/>
              <a:pPr>
                <a:defRPr/>
              </a:pPr>
              <a:t>‹#›</a:t>
            </a:fld>
            <a:endParaRPr lang="en-US"/>
          </a:p>
        </p:txBody>
      </p:sp>
    </p:spTree>
    <p:extLst>
      <p:ext uri="{BB962C8B-B14F-4D97-AF65-F5344CB8AC3E}">
        <p14:creationId xmlns:p14="http://schemas.microsoft.com/office/powerpoint/2010/main" val="28555085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8528DDD-BACD-DC44-BF99-391D9BFE28D1}" type="slidenum">
              <a:rPr lang="en-US"/>
              <a:pPr>
                <a:defRPr/>
              </a:pPr>
              <a:t>‹#›</a:t>
            </a:fld>
            <a:endParaRPr lang="en-US"/>
          </a:p>
        </p:txBody>
      </p:sp>
    </p:spTree>
    <p:extLst>
      <p:ext uri="{BB962C8B-B14F-4D97-AF65-F5344CB8AC3E}">
        <p14:creationId xmlns:p14="http://schemas.microsoft.com/office/powerpoint/2010/main" val="41126143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66830C-9A03-FF43-902C-007484BA83B3}" type="slidenum">
              <a:rPr lang="en-US"/>
              <a:pPr>
                <a:defRPr/>
              </a:pPr>
              <a:t>‹#›</a:t>
            </a:fld>
            <a:endParaRPr lang="en-US"/>
          </a:p>
        </p:txBody>
      </p:sp>
    </p:spTree>
    <p:extLst>
      <p:ext uri="{BB962C8B-B14F-4D97-AF65-F5344CB8AC3E}">
        <p14:creationId xmlns:p14="http://schemas.microsoft.com/office/powerpoint/2010/main" val="4143514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F47917-7FB8-B44D-8A9D-CBEA463B5E77}" type="slidenum">
              <a:rPr lang="en-US"/>
              <a:pPr>
                <a:defRPr/>
              </a:pPr>
              <a:t>‹#›</a:t>
            </a:fld>
            <a:endParaRPr lang="en-US"/>
          </a:p>
        </p:txBody>
      </p:sp>
    </p:spTree>
    <p:extLst>
      <p:ext uri="{BB962C8B-B14F-4D97-AF65-F5344CB8AC3E}">
        <p14:creationId xmlns:p14="http://schemas.microsoft.com/office/powerpoint/2010/main" val="2979265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585971-05F0-CA45-AA09-871574C18B1D}" type="slidenum">
              <a:rPr lang="en-US"/>
              <a:pPr>
                <a:defRPr/>
              </a:pPr>
              <a:t>‹#›</a:t>
            </a:fld>
            <a:endParaRPr lang="en-US"/>
          </a:p>
        </p:txBody>
      </p:sp>
    </p:spTree>
    <p:extLst>
      <p:ext uri="{BB962C8B-B14F-4D97-AF65-F5344CB8AC3E}">
        <p14:creationId xmlns:p14="http://schemas.microsoft.com/office/powerpoint/2010/main" val="13064937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CD5304-4674-2848-AB24-B0322FBB9BB3}" type="slidenum">
              <a:rPr lang="en-US"/>
              <a:pPr>
                <a:defRPr/>
              </a:pPr>
              <a:t>‹#›</a:t>
            </a:fld>
            <a:endParaRPr lang="en-US"/>
          </a:p>
        </p:txBody>
      </p:sp>
    </p:spTree>
    <p:extLst>
      <p:ext uri="{BB962C8B-B14F-4D97-AF65-F5344CB8AC3E}">
        <p14:creationId xmlns:p14="http://schemas.microsoft.com/office/powerpoint/2010/main" val="2668634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09D51D-AAC9-5E4A-82BD-5031E226726A}" type="slidenum">
              <a:rPr lang="en-US"/>
              <a:pPr>
                <a:defRPr/>
              </a:pPr>
              <a:t>‹#›</a:t>
            </a:fld>
            <a:endParaRPr lang="en-US"/>
          </a:p>
        </p:txBody>
      </p:sp>
    </p:spTree>
    <p:extLst>
      <p:ext uri="{BB962C8B-B14F-4D97-AF65-F5344CB8AC3E}">
        <p14:creationId xmlns:p14="http://schemas.microsoft.com/office/powerpoint/2010/main" val="828246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8612477-4B0F-3848-AE7B-DE683CDBCEA3}" type="slidenum">
              <a:rPr lang="en-US"/>
              <a:pPr>
                <a:defRPr/>
              </a:pPr>
              <a:t>‹#›</a:t>
            </a:fld>
            <a:endParaRPr lang="en-US"/>
          </a:p>
        </p:txBody>
      </p:sp>
    </p:spTree>
    <p:extLst>
      <p:ext uri="{BB962C8B-B14F-4D97-AF65-F5344CB8AC3E}">
        <p14:creationId xmlns:p14="http://schemas.microsoft.com/office/powerpoint/2010/main" val="22463370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396807-6956-AE4A-A750-8DF181D317E6}" type="slidenum">
              <a:rPr lang="en-US"/>
              <a:pPr>
                <a:defRPr/>
              </a:pPr>
              <a:t>‹#›</a:t>
            </a:fld>
            <a:endParaRPr lang="en-US"/>
          </a:p>
        </p:txBody>
      </p:sp>
    </p:spTree>
    <p:extLst>
      <p:ext uri="{BB962C8B-B14F-4D97-AF65-F5344CB8AC3E}">
        <p14:creationId xmlns:p14="http://schemas.microsoft.com/office/powerpoint/2010/main" val="25253051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E1EB03-9F41-B84C-AD31-813AC2F98D22}" type="slidenum">
              <a:rPr lang="en-US"/>
              <a:pPr>
                <a:defRPr/>
              </a:pPr>
              <a:t>‹#›</a:t>
            </a:fld>
            <a:endParaRPr lang="en-US"/>
          </a:p>
        </p:txBody>
      </p:sp>
    </p:spTree>
    <p:extLst>
      <p:ext uri="{BB962C8B-B14F-4D97-AF65-F5344CB8AC3E}">
        <p14:creationId xmlns:p14="http://schemas.microsoft.com/office/powerpoint/2010/main" val="3405648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F7100C-A330-594A-A842-90CCEF83581E}" type="slidenum">
              <a:rPr lang="en-US"/>
              <a:pPr>
                <a:defRPr/>
              </a:pPr>
              <a:t>‹#›</a:t>
            </a:fld>
            <a:endParaRPr lang="en-US"/>
          </a:p>
        </p:txBody>
      </p:sp>
    </p:spTree>
    <p:extLst>
      <p:ext uri="{BB962C8B-B14F-4D97-AF65-F5344CB8AC3E}">
        <p14:creationId xmlns:p14="http://schemas.microsoft.com/office/powerpoint/2010/main" val="244182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2E9326-7139-9941-AC2B-A751FB7DCA1B}" type="slidenum">
              <a:rPr lang="en-US"/>
              <a:pPr>
                <a:defRPr/>
              </a:pPr>
              <a:t>‹#›</a:t>
            </a:fld>
            <a:endParaRPr lang="en-US"/>
          </a:p>
        </p:txBody>
      </p:sp>
    </p:spTree>
    <p:extLst>
      <p:ext uri="{BB962C8B-B14F-4D97-AF65-F5344CB8AC3E}">
        <p14:creationId xmlns:p14="http://schemas.microsoft.com/office/powerpoint/2010/main" val="25602794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AD87ED-A510-CB49-949B-38DA939F422F}" type="slidenum">
              <a:rPr lang="en-US"/>
              <a:pPr>
                <a:defRPr/>
              </a:pPr>
              <a:t>‹#›</a:t>
            </a:fld>
            <a:endParaRPr lang="en-US"/>
          </a:p>
        </p:txBody>
      </p:sp>
    </p:spTree>
    <p:extLst>
      <p:ext uri="{BB962C8B-B14F-4D97-AF65-F5344CB8AC3E}">
        <p14:creationId xmlns:p14="http://schemas.microsoft.com/office/powerpoint/2010/main" val="4122384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374F9C-494D-6A49-B64C-9620425AD9DB}" type="slidenum">
              <a:rPr lang="en-US"/>
              <a:pPr>
                <a:defRPr/>
              </a:pPr>
              <a:t>‹#›</a:t>
            </a:fld>
            <a:endParaRPr lang="en-US"/>
          </a:p>
        </p:txBody>
      </p:sp>
    </p:spTree>
    <p:extLst>
      <p:ext uri="{BB962C8B-B14F-4D97-AF65-F5344CB8AC3E}">
        <p14:creationId xmlns:p14="http://schemas.microsoft.com/office/powerpoint/2010/main" val="18468182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FA7B03-1185-1A49-B089-A72535FD1B79}" type="slidenum">
              <a:rPr lang="en-US"/>
              <a:pPr>
                <a:defRPr/>
              </a:pPr>
              <a:t>‹#›</a:t>
            </a:fld>
            <a:endParaRPr lang="en-US"/>
          </a:p>
        </p:txBody>
      </p:sp>
    </p:spTree>
    <p:extLst>
      <p:ext uri="{BB962C8B-B14F-4D97-AF65-F5344CB8AC3E}">
        <p14:creationId xmlns:p14="http://schemas.microsoft.com/office/powerpoint/2010/main" val="3568813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CB0A20-41B1-514A-B65E-951EC2EFF16C}" type="slidenum">
              <a:rPr lang="en-US"/>
              <a:pPr>
                <a:defRPr/>
              </a:pPr>
              <a:t>‹#›</a:t>
            </a:fld>
            <a:endParaRPr lang="en-US"/>
          </a:p>
        </p:txBody>
      </p:sp>
    </p:spTree>
    <p:extLst>
      <p:ext uri="{BB962C8B-B14F-4D97-AF65-F5344CB8AC3E}">
        <p14:creationId xmlns:p14="http://schemas.microsoft.com/office/powerpoint/2010/main" val="564754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4B286267-EB21-664F-92CA-DF73549F6E62}" type="slidenum">
              <a:rPr lang="en-US"/>
              <a:pPr>
                <a:defRPr/>
              </a:pPr>
              <a:t>‹#›</a:t>
            </a:fld>
            <a:endParaRPr lang="en-US"/>
          </a:p>
        </p:txBody>
      </p:sp>
    </p:spTree>
    <p:extLst>
      <p:ext uri="{BB962C8B-B14F-4D97-AF65-F5344CB8AC3E}">
        <p14:creationId xmlns:p14="http://schemas.microsoft.com/office/powerpoint/2010/main" val="38710515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C59D5E2E-B209-C24B-B880-2407B950CD74}" type="slidenum">
              <a:rPr lang="en-US"/>
              <a:pPr>
                <a:defRPr/>
              </a:pPr>
              <a:t>‹#›</a:t>
            </a:fld>
            <a:endParaRPr lang="en-US"/>
          </a:p>
        </p:txBody>
      </p:sp>
    </p:spTree>
    <p:extLst>
      <p:ext uri="{BB962C8B-B14F-4D97-AF65-F5344CB8AC3E}">
        <p14:creationId xmlns:p14="http://schemas.microsoft.com/office/powerpoint/2010/main" val="3635557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DF5BBDA-90E8-334A-AC09-287F14B12865}" type="slidenum">
              <a:rPr lang="en-US"/>
              <a:pPr>
                <a:defRPr/>
              </a:pPr>
              <a:t>‹#›</a:t>
            </a:fld>
            <a:endParaRPr lang="en-US"/>
          </a:p>
        </p:txBody>
      </p:sp>
    </p:spTree>
    <p:extLst>
      <p:ext uri="{BB962C8B-B14F-4D97-AF65-F5344CB8AC3E}">
        <p14:creationId xmlns:p14="http://schemas.microsoft.com/office/powerpoint/2010/main" val="30999506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6062C4D0-6729-2D43-B2EB-F9D879771CB1}" type="slidenum">
              <a:rPr lang="en-US"/>
              <a:pPr>
                <a:defRPr/>
              </a:pPr>
              <a:t>‹#›</a:t>
            </a:fld>
            <a:endParaRPr lang="en-US"/>
          </a:p>
        </p:txBody>
      </p:sp>
    </p:spTree>
    <p:extLst>
      <p:ext uri="{BB962C8B-B14F-4D97-AF65-F5344CB8AC3E}">
        <p14:creationId xmlns:p14="http://schemas.microsoft.com/office/powerpoint/2010/main" val="35290508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49A9D70E-BCB6-F84B-B744-F3E8FC6465EA}" type="slidenum">
              <a:rPr lang="en-US"/>
              <a:pPr>
                <a:defRPr/>
              </a:pPr>
              <a:t>‹#›</a:t>
            </a:fld>
            <a:endParaRPr lang="en-US"/>
          </a:p>
        </p:txBody>
      </p:sp>
    </p:spTree>
    <p:extLst>
      <p:ext uri="{BB962C8B-B14F-4D97-AF65-F5344CB8AC3E}">
        <p14:creationId xmlns:p14="http://schemas.microsoft.com/office/powerpoint/2010/main" val="42318798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2FB63765-6E57-A54C-BE31-FBE6A019E42A}" type="slidenum">
              <a:rPr lang="en-US"/>
              <a:pPr>
                <a:defRPr/>
              </a:pPr>
              <a:t>‹#›</a:t>
            </a:fld>
            <a:endParaRPr lang="en-US"/>
          </a:p>
        </p:txBody>
      </p:sp>
    </p:spTree>
    <p:extLst>
      <p:ext uri="{BB962C8B-B14F-4D97-AF65-F5344CB8AC3E}">
        <p14:creationId xmlns:p14="http://schemas.microsoft.com/office/powerpoint/2010/main" val="29468119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966A3B02-FFAD-5B4A-9E6B-5558D2FF083A}" type="slidenum">
              <a:rPr lang="en-US"/>
              <a:pPr>
                <a:defRPr/>
              </a:pPr>
              <a:t>‹#›</a:t>
            </a:fld>
            <a:endParaRPr lang="en-US"/>
          </a:p>
        </p:txBody>
      </p:sp>
    </p:spTree>
    <p:extLst>
      <p:ext uri="{BB962C8B-B14F-4D97-AF65-F5344CB8AC3E}">
        <p14:creationId xmlns:p14="http://schemas.microsoft.com/office/powerpoint/2010/main" val="19706333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9AA6ECA5-66BF-3841-9A41-8800B86D8086}" type="slidenum">
              <a:rPr lang="en-US"/>
              <a:pPr>
                <a:defRPr/>
              </a:pPr>
              <a:t>‹#›</a:t>
            </a:fld>
            <a:endParaRPr lang="en-US"/>
          </a:p>
        </p:txBody>
      </p:sp>
    </p:spTree>
    <p:extLst>
      <p:ext uri="{BB962C8B-B14F-4D97-AF65-F5344CB8AC3E}">
        <p14:creationId xmlns:p14="http://schemas.microsoft.com/office/powerpoint/2010/main" val="20570554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D7C7508-C29A-9748-A7F5-C2E66DF6BB10}" type="slidenum">
              <a:rPr lang="en-US"/>
              <a:pPr>
                <a:defRPr/>
              </a:pPr>
              <a:t>‹#›</a:t>
            </a:fld>
            <a:endParaRPr lang="en-US"/>
          </a:p>
        </p:txBody>
      </p:sp>
    </p:spTree>
    <p:extLst>
      <p:ext uri="{BB962C8B-B14F-4D97-AF65-F5344CB8AC3E}">
        <p14:creationId xmlns:p14="http://schemas.microsoft.com/office/powerpoint/2010/main" val="13855067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261B745C-B386-C74C-908A-E6C82AF8C87C}" type="slidenum">
              <a:rPr lang="en-US"/>
              <a:pPr>
                <a:defRPr/>
              </a:pPr>
              <a:t>‹#›</a:t>
            </a:fld>
            <a:endParaRPr lang="en-US"/>
          </a:p>
        </p:txBody>
      </p:sp>
    </p:spTree>
    <p:extLst>
      <p:ext uri="{BB962C8B-B14F-4D97-AF65-F5344CB8AC3E}">
        <p14:creationId xmlns:p14="http://schemas.microsoft.com/office/powerpoint/2010/main" val="36762111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9A9796CA-665C-FF4F-8BC1-70FDCA078C08}" type="slidenum">
              <a:rPr lang="en-US"/>
              <a:pPr>
                <a:defRPr/>
              </a:pPr>
              <a:t>‹#›</a:t>
            </a:fld>
            <a:endParaRPr lang="en-US"/>
          </a:p>
        </p:txBody>
      </p:sp>
    </p:spTree>
    <p:extLst>
      <p:ext uri="{BB962C8B-B14F-4D97-AF65-F5344CB8AC3E}">
        <p14:creationId xmlns:p14="http://schemas.microsoft.com/office/powerpoint/2010/main" val="38073173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D65037A8-338E-D249-B59C-D79F1D044762}" type="slidenum">
              <a:rPr lang="en-US"/>
              <a:pPr>
                <a:defRPr/>
              </a:pPr>
              <a:t>‹#›</a:t>
            </a:fld>
            <a:endParaRPr lang="en-US"/>
          </a:p>
        </p:txBody>
      </p:sp>
    </p:spTree>
    <p:extLst>
      <p:ext uri="{BB962C8B-B14F-4D97-AF65-F5344CB8AC3E}">
        <p14:creationId xmlns:p14="http://schemas.microsoft.com/office/powerpoint/2010/main" val="19702284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0ADC6-E281-1E42-ADA2-8FC7B3124EAC}" type="slidenum">
              <a:rPr lang="en-US"/>
              <a:pPr>
                <a:defRPr/>
              </a:pPr>
              <a:t>‹#›</a:t>
            </a:fld>
            <a:endParaRPr lang="en-US"/>
          </a:p>
        </p:txBody>
      </p:sp>
    </p:spTree>
    <p:extLst>
      <p:ext uri="{BB962C8B-B14F-4D97-AF65-F5344CB8AC3E}">
        <p14:creationId xmlns:p14="http://schemas.microsoft.com/office/powerpoint/2010/main" val="3476562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DFC04CB-15A1-3A41-9EE8-8AA87F5F75C4}" type="slidenum">
              <a:rPr lang="en-US"/>
              <a:pPr>
                <a:defRPr/>
              </a:pPr>
              <a:t>‹#›</a:t>
            </a:fld>
            <a:endParaRPr lang="en-US"/>
          </a:p>
        </p:txBody>
      </p:sp>
    </p:spTree>
    <p:extLst>
      <p:ext uri="{BB962C8B-B14F-4D97-AF65-F5344CB8AC3E}">
        <p14:creationId xmlns:p14="http://schemas.microsoft.com/office/powerpoint/2010/main" val="30859652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C2ADD-A1FD-4F4D-8206-04FA35EEFA57}" type="slidenum">
              <a:rPr lang="en-US"/>
              <a:pPr>
                <a:defRPr/>
              </a:pPr>
              <a:t>‹#›</a:t>
            </a:fld>
            <a:endParaRPr lang="en-US"/>
          </a:p>
        </p:txBody>
      </p:sp>
    </p:spTree>
    <p:extLst>
      <p:ext uri="{BB962C8B-B14F-4D97-AF65-F5344CB8AC3E}">
        <p14:creationId xmlns:p14="http://schemas.microsoft.com/office/powerpoint/2010/main" val="41394006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8A1B47-E70F-9D47-8DAE-F3B72F4DAB94}" type="slidenum">
              <a:rPr lang="en-US"/>
              <a:pPr>
                <a:defRPr/>
              </a:pPr>
              <a:t>‹#›</a:t>
            </a:fld>
            <a:endParaRPr lang="en-US"/>
          </a:p>
        </p:txBody>
      </p:sp>
    </p:spTree>
    <p:extLst>
      <p:ext uri="{BB962C8B-B14F-4D97-AF65-F5344CB8AC3E}">
        <p14:creationId xmlns:p14="http://schemas.microsoft.com/office/powerpoint/2010/main" val="37196945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C0772-3AAA-114F-9B2F-405A1B96E572}" type="slidenum">
              <a:rPr lang="en-US"/>
              <a:pPr>
                <a:defRPr/>
              </a:pPr>
              <a:t>‹#›</a:t>
            </a:fld>
            <a:endParaRPr lang="en-US"/>
          </a:p>
        </p:txBody>
      </p:sp>
    </p:spTree>
    <p:extLst>
      <p:ext uri="{BB962C8B-B14F-4D97-AF65-F5344CB8AC3E}">
        <p14:creationId xmlns:p14="http://schemas.microsoft.com/office/powerpoint/2010/main" val="35364184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BCCEBF-1961-7D4C-B2C1-F8AAF8BC53F1}" type="slidenum">
              <a:rPr lang="en-US"/>
              <a:pPr>
                <a:defRPr/>
              </a:pPr>
              <a:t>‹#›</a:t>
            </a:fld>
            <a:endParaRPr lang="en-US"/>
          </a:p>
        </p:txBody>
      </p:sp>
    </p:spTree>
    <p:extLst>
      <p:ext uri="{BB962C8B-B14F-4D97-AF65-F5344CB8AC3E}">
        <p14:creationId xmlns:p14="http://schemas.microsoft.com/office/powerpoint/2010/main" val="28693938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C9A036-9437-214F-BDF3-5957E9804750}" type="slidenum">
              <a:rPr lang="en-US"/>
              <a:pPr>
                <a:defRPr/>
              </a:pPr>
              <a:t>‹#›</a:t>
            </a:fld>
            <a:endParaRPr lang="en-US"/>
          </a:p>
        </p:txBody>
      </p:sp>
    </p:spTree>
    <p:extLst>
      <p:ext uri="{BB962C8B-B14F-4D97-AF65-F5344CB8AC3E}">
        <p14:creationId xmlns:p14="http://schemas.microsoft.com/office/powerpoint/2010/main" val="36105967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7087DC-35AE-B442-9399-4B822F0A9272}" type="slidenum">
              <a:rPr lang="en-US"/>
              <a:pPr>
                <a:defRPr/>
              </a:pPr>
              <a:t>‹#›</a:t>
            </a:fld>
            <a:endParaRPr lang="en-US"/>
          </a:p>
        </p:txBody>
      </p:sp>
    </p:spTree>
    <p:extLst>
      <p:ext uri="{BB962C8B-B14F-4D97-AF65-F5344CB8AC3E}">
        <p14:creationId xmlns:p14="http://schemas.microsoft.com/office/powerpoint/2010/main" val="209959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DA493-7129-B440-8436-1880AC95184C}" type="slidenum">
              <a:rPr lang="en-US"/>
              <a:pPr>
                <a:defRPr/>
              </a:pPr>
              <a:t>‹#›</a:t>
            </a:fld>
            <a:endParaRPr lang="en-US"/>
          </a:p>
        </p:txBody>
      </p:sp>
    </p:spTree>
    <p:extLst>
      <p:ext uri="{BB962C8B-B14F-4D97-AF65-F5344CB8AC3E}">
        <p14:creationId xmlns:p14="http://schemas.microsoft.com/office/powerpoint/2010/main" val="39438885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18B1E-0F70-C944-819D-5546F654387D}" type="slidenum">
              <a:rPr lang="en-US"/>
              <a:pPr>
                <a:defRPr/>
              </a:pPr>
              <a:t>‹#›</a:t>
            </a:fld>
            <a:endParaRPr lang="en-US"/>
          </a:p>
        </p:txBody>
      </p:sp>
    </p:spTree>
    <p:extLst>
      <p:ext uri="{BB962C8B-B14F-4D97-AF65-F5344CB8AC3E}">
        <p14:creationId xmlns:p14="http://schemas.microsoft.com/office/powerpoint/2010/main" val="11107943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463D4-0C33-C447-ABA0-6B8C7D6DAE8C}" type="slidenum">
              <a:rPr lang="en-US"/>
              <a:pPr>
                <a:defRPr/>
              </a:pPr>
              <a:t>‹#›</a:t>
            </a:fld>
            <a:endParaRPr lang="en-US"/>
          </a:p>
        </p:txBody>
      </p:sp>
    </p:spTree>
    <p:extLst>
      <p:ext uri="{BB962C8B-B14F-4D97-AF65-F5344CB8AC3E}">
        <p14:creationId xmlns:p14="http://schemas.microsoft.com/office/powerpoint/2010/main" val="20821818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A6863-AD75-8D41-8721-71C4A213C3BE}" type="slidenum">
              <a:rPr lang="en-US"/>
              <a:pPr>
                <a:defRPr/>
              </a:pPr>
              <a:t>‹#›</a:t>
            </a:fld>
            <a:endParaRPr lang="en-US"/>
          </a:p>
        </p:txBody>
      </p:sp>
    </p:spTree>
    <p:extLst>
      <p:ext uri="{BB962C8B-B14F-4D97-AF65-F5344CB8AC3E}">
        <p14:creationId xmlns:p14="http://schemas.microsoft.com/office/powerpoint/2010/main" val="1336976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A7013B-CF83-7447-AF4D-78EAF9258218}" type="slidenum">
              <a:rPr lang="en-US"/>
              <a:pPr>
                <a:defRPr/>
              </a:pPr>
              <a:t>‹#›</a:t>
            </a:fld>
            <a:endParaRPr lang="en-US"/>
          </a:p>
        </p:txBody>
      </p:sp>
    </p:spTree>
    <p:extLst>
      <p:ext uri="{BB962C8B-B14F-4D97-AF65-F5344CB8AC3E}">
        <p14:creationId xmlns:p14="http://schemas.microsoft.com/office/powerpoint/2010/main" val="28284165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A8837B-798B-A649-BF8F-26C5F9761940}" type="slidenum">
              <a:rPr lang="en-US"/>
              <a:pPr>
                <a:defRPr/>
              </a:pPr>
              <a:t>‹#›</a:t>
            </a:fld>
            <a:endParaRPr lang="en-US"/>
          </a:p>
        </p:txBody>
      </p:sp>
    </p:spTree>
    <p:extLst>
      <p:ext uri="{BB962C8B-B14F-4D97-AF65-F5344CB8AC3E}">
        <p14:creationId xmlns:p14="http://schemas.microsoft.com/office/powerpoint/2010/main" val="13903428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2F75252-EB6F-8A47-BCEC-42AB7B233A72}" type="slidenum">
              <a:rPr lang="en-US"/>
              <a:pPr>
                <a:defRPr/>
              </a:pPr>
              <a:t>‹#›</a:t>
            </a:fld>
            <a:endParaRPr lang="en-US"/>
          </a:p>
        </p:txBody>
      </p:sp>
    </p:spTree>
    <p:extLst>
      <p:ext uri="{BB962C8B-B14F-4D97-AF65-F5344CB8AC3E}">
        <p14:creationId xmlns:p14="http://schemas.microsoft.com/office/powerpoint/2010/main" val="34301703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E2712FA-5889-5B4E-BDD9-56C4B3B788E3}" type="slidenum">
              <a:rPr lang="en-US"/>
              <a:pPr>
                <a:defRPr/>
              </a:pPr>
              <a:t>‹#›</a:t>
            </a:fld>
            <a:endParaRPr lang="en-US"/>
          </a:p>
        </p:txBody>
      </p:sp>
    </p:spTree>
    <p:extLst>
      <p:ext uri="{BB962C8B-B14F-4D97-AF65-F5344CB8AC3E}">
        <p14:creationId xmlns:p14="http://schemas.microsoft.com/office/powerpoint/2010/main" val="22672225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B0E6EB6-A823-2946-A932-6FA264106CAC}" type="slidenum">
              <a:rPr lang="en-US"/>
              <a:pPr>
                <a:defRPr/>
              </a:pPr>
              <a:t>‹#›</a:t>
            </a:fld>
            <a:endParaRPr lang="en-US"/>
          </a:p>
        </p:txBody>
      </p:sp>
    </p:spTree>
    <p:extLst>
      <p:ext uri="{BB962C8B-B14F-4D97-AF65-F5344CB8AC3E}">
        <p14:creationId xmlns:p14="http://schemas.microsoft.com/office/powerpoint/2010/main" val="36539712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58C47ED-0201-4D4F-80AA-1D502A0747E8}" type="slidenum">
              <a:rPr lang="en-US"/>
              <a:pPr>
                <a:defRPr/>
              </a:pPr>
              <a:t>‹#›</a:t>
            </a:fld>
            <a:endParaRPr lang="en-US"/>
          </a:p>
        </p:txBody>
      </p:sp>
    </p:spTree>
    <p:extLst>
      <p:ext uri="{BB962C8B-B14F-4D97-AF65-F5344CB8AC3E}">
        <p14:creationId xmlns:p14="http://schemas.microsoft.com/office/powerpoint/2010/main" val="40974542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FAE60F1-7DBE-7C48-A38B-8E860848138C}" type="slidenum">
              <a:rPr lang="en-US"/>
              <a:pPr>
                <a:defRPr/>
              </a:pPr>
              <a:t>‹#›</a:t>
            </a:fld>
            <a:endParaRPr lang="en-US"/>
          </a:p>
        </p:txBody>
      </p:sp>
    </p:spTree>
    <p:extLst>
      <p:ext uri="{BB962C8B-B14F-4D97-AF65-F5344CB8AC3E}">
        <p14:creationId xmlns:p14="http://schemas.microsoft.com/office/powerpoint/2010/main" val="33027432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A9DD543-4839-CD48-B743-1548B245D480}" type="slidenum">
              <a:rPr lang="en-US"/>
              <a:pPr>
                <a:defRPr/>
              </a:pPr>
              <a:t>‹#›</a:t>
            </a:fld>
            <a:endParaRPr lang="en-US"/>
          </a:p>
        </p:txBody>
      </p:sp>
    </p:spTree>
    <p:extLst>
      <p:ext uri="{BB962C8B-B14F-4D97-AF65-F5344CB8AC3E}">
        <p14:creationId xmlns:p14="http://schemas.microsoft.com/office/powerpoint/2010/main" val="33004932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1680AA-95D8-AD47-B4B2-DF46A903052B}" type="slidenum">
              <a:rPr lang="en-US"/>
              <a:pPr>
                <a:defRPr/>
              </a:pPr>
              <a:t>‹#›</a:t>
            </a:fld>
            <a:endParaRPr lang="en-US"/>
          </a:p>
        </p:txBody>
      </p:sp>
    </p:spTree>
    <p:extLst>
      <p:ext uri="{BB962C8B-B14F-4D97-AF65-F5344CB8AC3E}">
        <p14:creationId xmlns:p14="http://schemas.microsoft.com/office/powerpoint/2010/main" val="32504159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20B2FE-3FDD-9149-95A8-19A1671C8B32}" type="slidenum">
              <a:rPr lang="en-US"/>
              <a:pPr>
                <a:defRPr/>
              </a:pPr>
              <a:t>‹#›</a:t>
            </a:fld>
            <a:endParaRPr lang="en-US"/>
          </a:p>
        </p:txBody>
      </p:sp>
    </p:spTree>
    <p:extLst>
      <p:ext uri="{BB962C8B-B14F-4D97-AF65-F5344CB8AC3E}">
        <p14:creationId xmlns:p14="http://schemas.microsoft.com/office/powerpoint/2010/main" val="7298971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6792602-9D93-FD41-9E82-3184AC560CA0}" type="slidenum">
              <a:rPr lang="en-US"/>
              <a:pPr>
                <a:defRPr/>
              </a:pPr>
              <a:t>‹#›</a:t>
            </a:fld>
            <a:endParaRPr lang="en-US"/>
          </a:p>
        </p:txBody>
      </p:sp>
    </p:spTree>
    <p:extLst>
      <p:ext uri="{BB962C8B-B14F-4D97-AF65-F5344CB8AC3E}">
        <p14:creationId xmlns:p14="http://schemas.microsoft.com/office/powerpoint/2010/main" val="12513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A5D8888-5174-4F42-97BA-A3CB96A69EED}" type="slidenum">
              <a:rPr lang="en-US"/>
              <a:pPr>
                <a:defRPr/>
              </a:pPr>
              <a:t>‹#›</a:t>
            </a:fld>
            <a:endParaRPr lang="en-US"/>
          </a:p>
        </p:txBody>
      </p:sp>
    </p:spTree>
    <p:extLst>
      <p:ext uri="{BB962C8B-B14F-4D97-AF65-F5344CB8AC3E}">
        <p14:creationId xmlns:p14="http://schemas.microsoft.com/office/powerpoint/2010/main" val="7728956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30CE6E5-7A3B-2042-AD75-2F16BAB2FD50}" type="slidenum">
              <a:rPr lang="en-US"/>
              <a:pPr>
                <a:defRPr/>
              </a:pPr>
              <a:t>‹#›</a:t>
            </a:fld>
            <a:endParaRPr lang="en-US"/>
          </a:p>
        </p:txBody>
      </p:sp>
    </p:spTree>
    <p:extLst>
      <p:ext uri="{BB962C8B-B14F-4D97-AF65-F5344CB8AC3E}">
        <p14:creationId xmlns:p14="http://schemas.microsoft.com/office/powerpoint/2010/main" val="2635622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F342EA0-37A4-EF49-B414-FB260F4BEB03}" type="slidenum">
              <a:rPr lang="en-US"/>
              <a:pPr>
                <a:defRPr/>
              </a:pPr>
              <a:t>‹#›</a:t>
            </a:fld>
            <a:endParaRPr lang="en-US"/>
          </a:p>
        </p:txBody>
      </p:sp>
    </p:spTree>
    <p:extLst>
      <p:ext uri="{BB962C8B-B14F-4D97-AF65-F5344CB8AC3E}">
        <p14:creationId xmlns:p14="http://schemas.microsoft.com/office/powerpoint/2010/main" val="13664333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0EAC0-1E81-124B-9650-3A1B1F67C821}" type="slidenum">
              <a:rPr lang="en-US"/>
              <a:pPr>
                <a:defRPr/>
              </a:pPr>
              <a:t>‹#›</a:t>
            </a:fld>
            <a:endParaRPr lang="en-US"/>
          </a:p>
        </p:txBody>
      </p:sp>
    </p:spTree>
    <p:extLst>
      <p:ext uri="{BB962C8B-B14F-4D97-AF65-F5344CB8AC3E}">
        <p14:creationId xmlns:p14="http://schemas.microsoft.com/office/powerpoint/2010/main" val="31183530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7207C-9B71-9C48-A066-B46641555B67}" type="slidenum">
              <a:rPr lang="en-US"/>
              <a:pPr>
                <a:defRPr/>
              </a:pPr>
              <a:t>‹#›</a:t>
            </a:fld>
            <a:endParaRPr lang="en-US"/>
          </a:p>
        </p:txBody>
      </p:sp>
    </p:spTree>
    <p:extLst>
      <p:ext uri="{BB962C8B-B14F-4D97-AF65-F5344CB8AC3E}">
        <p14:creationId xmlns:p14="http://schemas.microsoft.com/office/powerpoint/2010/main" val="20307154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7A12D-3B22-E64F-83FF-B6AF8C5E4148}" type="slidenum">
              <a:rPr lang="en-US"/>
              <a:pPr>
                <a:defRPr/>
              </a:pPr>
              <a:t>‹#›</a:t>
            </a:fld>
            <a:endParaRPr lang="en-US"/>
          </a:p>
        </p:txBody>
      </p:sp>
    </p:spTree>
    <p:extLst>
      <p:ext uri="{BB962C8B-B14F-4D97-AF65-F5344CB8AC3E}">
        <p14:creationId xmlns:p14="http://schemas.microsoft.com/office/powerpoint/2010/main" val="33507551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4CB4A-C9D4-ED4A-93CF-56ABDBFCDC34}" type="slidenum">
              <a:rPr lang="en-US"/>
              <a:pPr>
                <a:defRPr/>
              </a:pPr>
              <a:t>‹#›</a:t>
            </a:fld>
            <a:endParaRPr lang="en-US"/>
          </a:p>
        </p:txBody>
      </p:sp>
    </p:spTree>
    <p:extLst>
      <p:ext uri="{BB962C8B-B14F-4D97-AF65-F5344CB8AC3E}">
        <p14:creationId xmlns:p14="http://schemas.microsoft.com/office/powerpoint/2010/main" val="10620338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58D52-2577-E04D-934E-2ABB203585E0}" type="slidenum">
              <a:rPr lang="en-US"/>
              <a:pPr>
                <a:defRPr/>
              </a:pPr>
              <a:t>‹#›</a:t>
            </a:fld>
            <a:endParaRPr lang="en-US"/>
          </a:p>
        </p:txBody>
      </p:sp>
    </p:spTree>
    <p:extLst>
      <p:ext uri="{BB962C8B-B14F-4D97-AF65-F5344CB8AC3E}">
        <p14:creationId xmlns:p14="http://schemas.microsoft.com/office/powerpoint/2010/main" val="531541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62B383-78B1-DD42-85E1-FC19DFEFBB5D}" type="slidenum">
              <a:rPr lang="en-US"/>
              <a:pPr>
                <a:defRPr/>
              </a:pPr>
              <a:t>‹#›</a:t>
            </a:fld>
            <a:endParaRPr lang="en-US"/>
          </a:p>
        </p:txBody>
      </p:sp>
    </p:spTree>
    <p:extLst>
      <p:ext uri="{BB962C8B-B14F-4D97-AF65-F5344CB8AC3E}">
        <p14:creationId xmlns:p14="http://schemas.microsoft.com/office/powerpoint/2010/main" val="3785570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EA36C-0536-B448-9BD9-6B53330A740F}" type="slidenum">
              <a:rPr lang="en-US"/>
              <a:pPr>
                <a:defRPr/>
              </a:pPr>
              <a:t>‹#›</a:t>
            </a:fld>
            <a:endParaRPr lang="en-US"/>
          </a:p>
        </p:txBody>
      </p:sp>
    </p:spTree>
    <p:extLst>
      <p:ext uri="{BB962C8B-B14F-4D97-AF65-F5344CB8AC3E}">
        <p14:creationId xmlns:p14="http://schemas.microsoft.com/office/powerpoint/2010/main" val="36528842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D38884-82F4-5D45-AB5C-2725CDC44996}" type="slidenum">
              <a:rPr lang="en-US"/>
              <a:pPr>
                <a:defRPr/>
              </a:pPr>
              <a:t>‹#›</a:t>
            </a:fld>
            <a:endParaRPr lang="en-US"/>
          </a:p>
        </p:txBody>
      </p:sp>
    </p:spTree>
    <p:extLst>
      <p:ext uri="{BB962C8B-B14F-4D97-AF65-F5344CB8AC3E}">
        <p14:creationId xmlns:p14="http://schemas.microsoft.com/office/powerpoint/2010/main" val="1624657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48859D-35B1-2B46-A646-24CDC63B4620}" type="slidenum">
              <a:rPr lang="en-US"/>
              <a:pPr>
                <a:defRPr/>
              </a:pPr>
              <a:t>‹#›</a:t>
            </a:fld>
            <a:endParaRPr lang="en-US"/>
          </a:p>
        </p:txBody>
      </p:sp>
    </p:spTree>
    <p:extLst>
      <p:ext uri="{BB962C8B-B14F-4D97-AF65-F5344CB8AC3E}">
        <p14:creationId xmlns:p14="http://schemas.microsoft.com/office/powerpoint/2010/main" val="345059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6C4415-9AB0-0446-A818-050AD15F914D}" type="slidenum">
              <a:rPr lang="en-US"/>
              <a:pPr>
                <a:defRPr/>
              </a:pPr>
              <a:t>‹#›</a:t>
            </a:fld>
            <a:endParaRPr lang="en-US"/>
          </a:p>
        </p:txBody>
      </p:sp>
    </p:spTree>
    <p:extLst>
      <p:ext uri="{BB962C8B-B14F-4D97-AF65-F5344CB8AC3E}">
        <p14:creationId xmlns:p14="http://schemas.microsoft.com/office/powerpoint/2010/main" val="1567793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19A317-0C1F-5147-ADEE-0506B48D0451}" type="slidenum">
              <a:rPr lang="en-US"/>
              <a:pPr>
                <a:defRPr/>
              </a:pPr>
              <a:t>‹#›</a:t>
            </a:fld>
            <a:endParaRPr lang="en-US"/>
          </a:p>
        </p:txBody>
      </p:sp>
    </p:spTree>
    <p:extLst>
      <p:ext uri="{BB962C8B-B14F-4D97-AF65-F5344CB8AC3E}">
        <p14:creationId xmlns:p14="http://schemas.microsoft.com/office/powerpoint/2010/main" val="27674319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584C42-4B6B-E14D-AD6C-20456E0F8950}" type="slidenum">
              <a:rPr lang="en-US"/>
              <a:pPr>
                <a:defRPr/>
              </a:pPr>
              <a:t>‹#›</a:t>
            </a:fld>
            <a:endParaRPr lang="en-US"/>
          </a:p>
        </p:txBody>
      </p:sp>
    </p:spTree>
    <p:extLst>
      <p:ext uri="{BB962C8B-B14F-4D97-AF65-F5344CB8AC3E}">
        <p14:creationId xmlns:p14="http://schemas.microsoft.com/office/powerpoint/2010/main" val="33538695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993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EE151058-B79F-7A43-B45C-FA68F602D1FC}" type="slidenum">
              <a:rPr lang="en-US"/>
              <a:pPr>
                <a:defRPr/>
              </a:pPr>
              <a:t>‹#›</a:t>
            </a:fld>
            <a:endParaRPr lang="en-US"/>
          </a:p>
        </p:txBody>
      </p:sp>
    </p:spTree>
    <p:extLst>
      <p:ext uri="{BB962C8B-B14F-4D97-AF65-F5344CB8AC3E}">
        <p14:creationId xmlns:p14="http://schemas.microsoft.com/office/powerpoint/2010/main" val="35435832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57DB2C-2F2B-DF43-89C3-7101567391AC}" type="slidenum">
              <a:rPr lang="en-US"/>
              <a:pPr>
                <a:defRPr/>
              </a:pPr>
              <a:t>‹#›</a:t>
            </a:fld>
            <a:endParaRPr lang="en-US"/>
          </a:p>
        </p:txBody>
      </p:sp>
    </p:spTree>
    <p:extLst>
      <p:ext uri="{BB962C8B-B14F-4D97-AF65-F5344CB8AC3E}">
        <p14:creationId xmlns:p14="http://schemas.microsoft.com/office/powerpoint/2010/main" val="303852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18C111-04B0-CA47-944D-C1235FF72A8B}" type="slidenum">
              <a:rPr lang="en-US"/>
              <a:pPr>
                <a:defRPr/>
              </a:pPr>
              <a:t>‹#›</a:t>
            </a:fld>
            <a:endParaRPr lang="en-US"/>
          </a:p>
        </p:txBody>
      </p:sp>
    </p:spTree>
    <p:extLst>
      <p:ext uri="{BB962C8B-B14F-4D97-AF65-F5344CB8AC3E}">
        <p14:creationId xmlns:p14="http://schemas.microsoft.com/office/powerpoint/2010/main" val="27650711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062482-155B-C84A-9D85-E06EE7224E4B}" type="slidenum">
              <a:rPr lang="en-US"/>
              <a:pPr>
                <a:defRPr/>
              </a:pPr>
              <a:t>‹#›</a:t>
            </a:fld>
            <a:endParaRPr lang="en-US"/>
          </a:p>
        </p:txBody>
      </p:sp>
    </p:spTree>
    <p:extLst>
      <p:ext uri="{BB962C8B-B14F-4D97-AF65-F5344CB8AC3E}">
        <p14:creationId xmlns:p14="http://schemas.microsoft.com/office/powerpoint/2010/main" val="11585305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C08EAD-0973-CB4E-81BC-451A428D10B9}" type="slidenum">
              <a:rPr lang="en-US"/>
              <a:pPr>
                <a:defRPr/>
              </a:pPr>
              <a:t>‹#›</a:t>
            </a:fld>
            <a:endParaRPr lang="en-US"/>
          </a:p>
        </p:txBody>
      </p:sp>
    </p:spTree>
    <p:extLst>
      <p:ext uri="{BB962C8B-B14F-4D97-AF65-F5344CB8AC3E}">
        <p14:creationId xmlns:p14="http://schemas.microsoft.com/office/powerpoint/2010/main" val="1010457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9AFDEF-F072-9D49-8631-7BD81114D431}" type="slidenum">
              <a:rPr lang="en-US"/>
              <a:pPr>
                <a:defRPr/>
              </a:pPr>
              <a:t>‹#›</a:t>
            </a:fld>
            <a:endParaRPr lang="en-US"/>
          </a:p>
        </p:txBody>
      </p:sp>
    </p:spTree>
    <p:extLst>
      <p:ext uri="{BB962C8B-B14F-4D97-AF65-F5344CB8AC3E}">
        <p14:creationId xmlns:p14="http://schemas.microsoft.com/office/powerpoint/2010/main" val="41258690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D38720-5F1B-8A43-853D-D87C97EB48CC}" type="slidenum">
              <a:rPr lang="en-US"/>
              <a:pPr>
                <a:defRPr/>
              </a:pPr>
              <a:t>‹#›</a:t>
            </a:fld>
            <a:endParaRPr lang="en-US"/>
          </a:p>
        </p:txBody>
      </p:sp>
    </p:spTree>
    <p:extLst>
      <p:ext uri="{BB962C8B-B14F-4D97-AF65-F5344CB8AC3E}">
        <p14:creationId xmlns:p14="http://schemas.microsoft.com/office/powerpoint/2010/main" val="28958552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4131A-CD91-4541-80A0-9A6F0ABAEBE2}" type="slidenum">
              <a:rPr lang="en-US"/>
              <a:pPr>
                <a:defRPr/>
              </a:pPr>
              <a:t>‹#›</a:t>
            </a:fld>
            <a:endParaRPr lang="en-US"/>
          </a:p>
        </p:txBody>
      </p:sp>
    </p:spTree>
    <p:extLst>
      <p:ext uri="{BB962C8B-B14F-4D97-AF65-F5344CB8AC3E}">
        <p14:creationId xmlns:p14="http://schemas.microsoft.com/office/powerpoint/2010/main" val="407331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285736E-E546-4E4C-9B60-743315257ECC}" type="slidenum">
              <a:rPr lang="en-US"/>
              <a:pPr>
                <a:defRPr/>
              </a:pPr>
              <a:t>‹#›</a:t>
            </a:fld>
            <a:endParaRPr lang="en-US"/>
          </a:p>
        </p:txBody>
      </p:sp>
    </p:spTree>
    <p:extLst>
      <p:ext uri="{BB962C8B-B14F-4D97-AF65-F5344CB8AC3E}">
        <p14:creationId xmlns:p14="http://schemas.microsoft.com/office/powerpoint/2010/main" val="15510041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85660-E52D-0345-A3C7-A6244CA978FA}" type="slidenum">
              <a:rPr lang="en-US"/>
              <a:pPr>
                <a:defRPr/>
              </a:pPr>
              <a:t>‹#›</a:t>
            </a:fld>
            <a:endParaRPr lang="en-US"/>
          </a:p>
        </p:txBody>
      </p:sp>
    </p:spTree>
    <p:extLst>
      <p:ext uri="{BB962C8B-B14F-4D97-AF65-F5344CB8AC3E}">
        <p14:creationId xmlns:p14="http://schemas.microsoft.com/office/powerpoint/2010/main" val="41852780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6D7CB-709B-3B45-AF4A-F4B6A06BCCE2}" type="slidenum">
              <a:rPr lang="en-US"/>
              <a:pPr>
                <a:defRPr/>
              </a:pPr>
              <a:t>‹#›</a:t>
            </a:fld>
            <a:endParaRPr lang="en-US"/>
          </a:p>
        </p:txBody>
      </p:sp>
    </p:spTree>
    <p:extLst>
      <p:ext uri="{BB962C8B-B14F-4D97-AF65-F5344CB8AC3E}">
        <p14:creationId xmlns:p14="http://schemas.microsoft.com/office/powerpoint/2010/main" val="19342071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A12F66-9367-AF46-BB99-BD6CA00BE734}" type="slidenum">
              <a:rPr lang="en-US"/>
              <a:pPr>
                <a:defRPr/>
              </a:pPr>
              <a:t>‹#›</a:t>
            </a:fld>
            <a:endParaRPr lang="en-US"/>
          </a:p>
        </p:txBody>
      </p:sp>
    </p:spTree>
    <p:extLst>
      <p:ext uri="{BB962C8B-B14F-4D97-AF65-F5344CB8AC3E}">
        <p14:creationId xmlns:p14="http://schemas.microsoft.com/office/powerpoint/2010/main" val="36990447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1C44F7A-27D5-9747-87ED-5F2444940780}"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1364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58834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078889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0101584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1786933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923825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6673402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03320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A009A4D-66B6-C040-AAC2-3C81EE80F62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41631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552150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425358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0664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2943895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2730459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73806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0162589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474004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8303496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1248868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C929016-CC54-AB48-BEF3-F06DDA6A58E1}"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7792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6101920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8815134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8646959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3070932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0111067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4874EB-8691-E841-9EDA-8F1966F5F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28EBE-97FF-0D42-8E68-5E4328716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31BE63-D62F-5A41-943D-3647C41E3B2C}"/>
              </a:ext>
            </a:extLst>
          </p:cNvPr>
          <p:cNvSpPr>
            <a:spLocks noGrp="1" noChangeArrowheads="1"/>
          </p:cNvSpPr>
          <p:nvPr>
            <p:ph type="sldNum" sz="quarter" idx="12"/>
          </p:nvPr>
        </p:nvSpPr>
        <p:spPr>
          <a:ln/>
        </p:spPr>
        <p:txBody>
          <a:bodyPr/>
          <a:lstStyle>
            <a:lvl1pPr>
              <a:defRPr/>
            </a:lvl1pPr>
          </a:lstStyle>
          <a:p>
            <a:fld id="{74BF2E08-DC2B-BE49-B999-32F874E1582E}" type="slidenum">
              <a:rPr lang="en-US" altLang="en-US"/>
              <a:pPr/>
              <a:t>‹#›</a:t>
            </a:fld>
            <a:endParaRPr lang="en-US" altLang="en-US"/>
          </a:p>
        </p:txBody>
      </p:sp>
    </p:spTree>
    <p:extLst>
      <p:ext uri="{BB962C8B-B14F-4D97-AF65-F5344CB8AC3E}">
        <p14:creationId xmlns:p14="http://schemas.microsoft.com/office/powerpoint/2010/main" val="17411215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95938-05CD-3840-B005-1DDDAE785A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AC917D-5F35-DE46-961A-151B28815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C626DD-9DDE-2B43-B8B5-FF802740CF04}"/>
              </a:ext>
            </a:extLst>
          </p:cNvPr>
          <p:cNvSpPr>
            <a:spLocks noGrp="1" noChangeArrowheads="1"/>
          </p:cNvSpPr>
          <p:nvPr>
            <p:ph type="sldNum" sz="quarter" idx="12"/>
          </p:nvPr>
        </p:nvSpPr>
        <p:spPr>
          <a:ln/>
        </p:spPr>
        <p:txBody>
          <a:bodyPr/>
          <a:lstStyle>
            <a:lvl1pPr>
              <a:defRPr/>
            </a:lvl1pPr>
          </a:lstStyle>
          <a:p>
            <a:fld id="{3BED7F4D-5E5B-8346-B0D3-7CC4E91F3E11}" type="slidenum">
              <a:rPr lang="en-US" altLang="en-US"/>
              <a:pPr/>
              <a:t>‹#›</a:t>
            </a:fld>
            <a:endParaRPr lang="en-US" altLang="en-US"/>
          </a:p>
        </p:txBody>
      </p:sp>
    </p:spTree>
    <p:extLst>
      <p:ext uri="{BB962C8B-B14F-4D97-AF65-F5344CB8AC3E}">
        <p14:creationId xmlns:p14="http://schemas.microsoft.com/office/powerpoint/2010/main" val="2407331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04EB5A-94B2-1942-B17E-34C732A09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04C8C-5835-A444-B6E0-8A25DA7C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B491AF-50CB-9444-8FA0-B50D1C274A24}"/>
              </a:ext>
            </a:extLst>
          </p:cNvPr>
          <p:cNvSpPr>
            <a:spLocks noGrp="1" noChangeArrowheads="1"/>
          </p:cNvSpPr>
          <p:nvPr>
            <p:ph type="sldNum" sz="quarter" idx="12"/>
          </p:nvPr>
        </p:nvSpPr>
        <p:spPr>
          <a:ln/>
        </p:spPr>
        <p:txBody>
          <a:bodyPr/>
          <a:lstStyle>
            <a:lvl1pPr>
              <a:defRPr/>
            </a:lvl1pPr>
          </a:lstStyle>
          <a:p>
            <a:fld id="{91169756-792C-B941-B2A1-039ED42835F2}" type="slidenum">
              <a:rPr lang="en-US" altLang="en-US"/>
              <a:pPr/>
              <a:t>‹#›</a:t>
            </a:fld>
            <a:endParaRPr lang="en-US" altLang="en-US"/>
          </a:p>
        </p:txBody>
      </p:sp>
    </p:spTree>
    <p:extLst>
      <p:ext uri="{BB962C8B-B14F-4D97-AF65-F5344CB8AC3E}">
        <p14:creationId xmlns:p14="http://schemas.microsoft.com/office/powerpoint/2010/main" val="4578508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200E9D-2D2D-404F-83FC-68AB39A849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7F5614-0A9E-EA4B-AC8F-F76B4CC77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F15260-9EEC-B148-9208-2614999C1732}"/>
              </a:ext>
            </a:extLst>
          </p:cNvPr>
          <p:cNvSpPr>
            <a:spLocks noGrp="1" noChangeArrowheads="1"/>
          </p:cNvSpPr>
          <p:nvPr>
            <p:ph type="sldNum" sz="quarter" idx="12"/>
          </p:nvPr>
        </p:nvSpPr>
        <p:spPr>
          <a:ln/>
        </p:spPr>
        <p:txBody>
          <a:bodyPr/>
          <a:lstStyle>
            <a:lvl1pPr>
              <a:defRPr/>
            </a:lvl1pPr>
          </a:lstStyle>
          <a:p>
            <a:fld id="{1E56114D-0920-154C-A4BD-4874F8D6038A}" type="slidenum">
              <a:rPr lang="en-US" altLang="en-US"/>
              <a:pPr/>
              <a:t>‹#›</a:t>
            </a:fld>
            <a:endParaRPr lang="en-US" altLang="en-US"/>
          </a:p>
        </p:txBody>
      </p:sp>
    </p:spTree>
    <p:extLst>
      <p:ext uri="{BB962C8B-B14F-4D97-AF65-F5344CB8AC3E}">
        <p14:creationId xmlns:p14="http://schemas.microsoft.com/office/powerpoint/2010/main" val="1569782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D2ECB8-1248-2449-BDD9-FF63EBDBD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143BB8-F496-FD4D-B669-0CC96DA29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7D637F-95C9-4E4A-A18F-A832CCF56F08}"/>
              </a:ext>
            </a:extLst>
          </p:cNvPr>
          <p:cNvSpPr>
            <a:spLocks noGrp="1" noChangeArrowheads="1"/>
          </p:cNvSpPr>
          <p:nvPr>
            <p:ph type="sldNum" sz="quarter" idx="12"/>
          </p:nvPr>
        </p:nvSpPr>
        <p:spPr>
          <a:ln/>
        </p:spPr>
        <p:txBody>
          <a:bodyPr/>
          <a:lstStyle>
            <a:lvl1pPr>
              <a:defRPr/>
            </a:lvl1pPr>
          </a:lstStyle>
          <a:p>
            <a:fld id="{3EB815F8-972D-DF43-9689-3E02A39948DB}" type="slidenum">
              <a:rPr lang="en-US" altLang="en-US"/>
              <a:pPr/>
              <a:t>‹#›</a:t>
            </a:fld>
            <a:endParaRPr lang="en-US" altLang="en-US"/>
          </a:p>
        </p:txBody>
      </p:sp>
    </p:spTree>
    <p:extLst>
      <p:ext uri="{BB962C8B-B14F-4D97-AF65-F5344CB8AC3E}">
        <p14:creationId xmlns:p14="http://schemas.microsoft.com/office/powerpoint/2010/main" val="1140302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9DD449B-6711-7C4F-AABC-A33DC5F4F69D}"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73228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F343C6-1163-9741-9D3A-CDA949DAAA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8E6F573-C536-7840-A179-D1E7FF21B6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F36190-B7D2-E743-BBC3-7C22EDE32E2E}"/>
              </a:ext>
            </a:extLst>
          </p:cNvPr>
          <p:cNvSpPr>
            <a:spLocks noGrp="1" noChangeArrowheads="1"/>
          </p:cNvSpPr>
          <p:nvPr>
            <p:ph type="sldNum" sz="quarter" idx="12"/>
          </p:nvPr>
        </p:nvSpPr>
        <p:spPr>
          <a:ln/>
        </p:spPr>
        <p:txBody>
          <a:bodyPr/>
          <a:lstStyle>
            <a:lvl1pPr>
              <a:defRPr/>
            </a:lvl1pPr>
          </a:lstStyle>
          <a:p>
            <a:fld id="{B2B3D1D0-9786-7644-BDC3-CE24FDEB3E83}" type="slidenum">
              <a:rPr lang="en-US" altLang="en-US"/>
              <a:pPr/>
              <a:t>‹#›</a:t>
            </a:fld>
            <a:endParaRPr lang="en-US" altLang="en-US"/>
          </a:p>
        </p:txBody>
      </p:sp>
    </p:spTree>
    <p:extLst>
      <p:ext uri="{BB962C8B-B14F-4D97-AF65-F5344CB8AC3E}">
        <p14:creationId xmlns:p14="http://schemas.microsoft.com/office/powerpoint/2010/main" val="6081930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E1839-F808-6D4E-B767-BC7309F5486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51E22B-B0D3-064E-BEFB-46531B8B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B30A61-AC3A-DC43-88A8-BD049B46B436}"/>
              </a:ext>
            </a:extLst>
          </p:cNvPr>
          <p:cNvSpPr>
            <a:spLocks noGrp="1" noChangeArrowheads="1"/>
          </p:cNvSpPr>
          <p:nvPr>
            <p:ph type="sldNum" sz="quarter" idx="12"/>
          </p:nvPr>
        </p:nvSpPr>
        <p:spPr>
          <a:ln/>
        </p:spPr>
        <p:txBody>
          <a:bodyPr/>
          <a:lstStyle>
            <a:lvl1pPr>
              <a:defRPr/>
            </a:lvl1pPr>
          </a:lstStyle>
          <a:p>
            <a:fld id="{9CFD75A7-5CA6-DD4D-9F32-CF4C5CB835A4}" type="slidenum">
              <a:rPr lang="en-US" altLang="en-US"/>
              <a:pPr/>
              <a:t>‹#›</a:t>
            </a:fld>
            <a:endParaRPr lang="en-US" altLang="en-US"/>
          </a:p>
        </p:txBody>
      </p:sp>
    </p:spTree>
    <p:extLst>
      <p:ext uri="{BB962C8B-B14F-4D97-AF65-F5344CB8AC3E}">
        <p14:creationId xmlns:p14="http://schemas.microsoft.com/office/powerpoint/2010/main" val="33022245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96F2B-58E2-5E49-9856-C067C83B0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D64594-0843-2547-91C5-95BD82471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6DC588-2633-FB42-BD21-3BB3BB1081E8}"/>
              </a:ext>
            </a:extLst>
          </p:cNvPr>
          <p:cNvSpPr>
            <a:spLocks noGrp="1" noChangeArrowheads="1"/>
          </p:cNvSpPr>
          <p:nvPr>
            <p:ph type="sldNum" sz="quarter" idx="12"/>
          </p:nvPr>
        </p:nvSpPr>
        <p:spPr>
          <a:ln/>
        </p:spPr>
        <p:txBody>
          <a:bodyPr/>
          <a:lstStyle>
            <a:lvl1pPr>
              <a:defRPr/>
            </a:lvl1pPr>
          </a:lstStyle>
          <a:p>
            <a:fld id="{CBC98457-181E-A841-906D-BACB503E4401}" type="slidenum">
              <a:rPr lang="en-US" altLang="en-US"/>
              <a:pPr/>
              <a:t>‹#›</a:t>
            </a:fld>
            <a:endParaRPr lang="en-US" altLang="en-US"/>
          </a:p>
        </p:txBody>
      </p:sp>
    </p:spTree>
    <p:extLst>
      <p:ext uri="{BB962C8B-B14F-4D97-AF65-F5344CB8AC3E}">
        <p14:creationId xmlns:p14="http://schemas.microsoft.com/office/powerpoint/2010/main" val="6377121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FFE210-949C-174D-9DFD-A95B3B932B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D0DD85-6EE1-5046-911F-5A5A92C6C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6A7C04-E511-0240-BA5F-D2A8D2654517}"/>
              </a:ext>
            </a:extLst>
          </p:cNvPr>
          <p:cNvSpPr>
            <a:spLocks noGrp="1" noChangeArrowheads="1"/>
          </p:cNvSpPr>
          <p:nvPr>
            <p:ph type="sldNum" sz="quarter" idx="12"/>
          </p:nvPr>
        </p:nvSpPr>
        <p:spPr>
          <a:ln/>
        </p:spPr>
        <p:txBody>
          <a:bodyPr/>
          <a:lstStyle>
            <a:lvl1pPr>
              <a:defRPr/>
            </a:lvl1pPr>
          </a:lstStyle>
          <a:p>
            <a:fld id="{5543AB3E-E40C-6B45-85C3-62A775B71D91}" type="slidenum">
              <a:rPr lang="en-US" altLang="en-US"/>
              <a:pPr/>
              <a:t>‹#›</a:t>
            </a:fld>
            <a:endParaRPr lang="en-US" altLang="en-US"/>
          </a:p>
        </p:txBody>
      </p:sp>
    </p:spTree>
    <p:extLst>
      <p:ext uri="{BB962C8B-B14F-4D97-AF65-F5344CB8AC3E}">
        <p14:creationId xmlns:p14="http://schemas.microsoft.com/office/powerpoint/2010/main" val="22091659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04658-EB7B-0E45-BDFC-B81CC0AFEC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3BD253-1CC3-3942-85F3-AE9CFC5DCC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32F4F3-D1B3-A942-A9E9-95B6D9D57881}"/>
              </a:ext>
            </a:extLst>
          </p:cNvPr>
          <p:cNvSpPr>
            <a:spLocks noGrp="1" noChangeArrowheads="1"/>
          </p:cNvSpPr>
          <p:nvPr>
            <p:ph type="sldNum" sz="quarter" idx="12"/>
          </p:nvPr>
        </p:nvSpPr>
        <p:spPr>
          <a:ln/>
        </p:spPr>
        <p:txBody>
          <a:bodyPr/>
          <a:lstStyle>
            <a:lvl1pPr>
              <a:defRPr/>
            </a:lvl1pPr>
          </a:lstStyle>
          <a:p>
            <a:fld id="{9C4354A5-13EB-C74A-B04D-9C230DD26832}" type="slidenum">
              <a:rPr lang="en-US" altLang="en-US"/>
              <a:pPr/>
              <a:t>‹#›</a:t>
            </a:fld>
            <a:endParaRPr lang="en-US" altLang="en-US"/>
          </a:p>
        </p:txBody>
      </p:sp>
    </p:spTree>
    <p:extLst>
      <p:ext uri="{BB962C8B-B14F-4D97-AF65-F5344CB8AC3E}">
        <p14:creationId xmlns:p14="http://schemas.microsoft.com/office/powerpoint/2010/main" val="15978264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5FD539-60A1-0847-9DAE-0506032705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80F2C-436C-3A49-9EEA-85B4B29D8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BBD84-D029-394C-8A5B-A6E85ECE4653}"/>
              </a:ext>
            </a:extLst>
          </p:cNvPr>
          <p:cNvSpPr>
            <a:spLocks noGrp="1" noChangeArrowheads="1"/>
          </p:cNvSpPr>
          <p:nvPr>
            <p:ph type="sldNum" sz="quarter" idx="12"/>
          </p:nvPr>
        </p:nvSpPr>
        <p:spPr>
          <a:ln/>
        </p:spPr>
        <p:txBody>
          <a:bodyPr/>
          <a:lstStyle>
            <a:lvl1pPr>
              <a:defRPr/>
            </a:lvl1pPr>
          </a:lstStyle>
          <a:p>
            <a:fld id="{DA4C9196-1F6C-514F-A288-B5BFFFF866B9}" type="slidenum">
              <a:rPr lang="en-US" altLang="en-US"/>
              <a:pPr/>
              <a:t>‹#›</a:t>
            </a:fld>
            <a:endParaRPr lang="en-US" altLang="en-US"/>
          </a:p>
        </p:txBody>
      </p:sp>
    </p:spTree>
    <p:extLst>
      <p:ext uri="{BB962C8B-B14F-4D97-AF65-F5344CB8AC3E}">
        <p14:creationId xmlns:p14="http://schemas.microsoft.com/office/powerpoint/2010/main" val="33402693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5737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6950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7242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638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1DF0DA16-8C67-574D-8DFD-EC48329005E1}"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09689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34284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7640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2007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2095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0201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9792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16821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5" name="Group 7"/>
          <p:cNvGrpSpPr/>
          <p:nvPr/>
        </p:nvGrpSpPr>
        <p:grpSpPr>
          <a:xfrm>
            <a:off x="0" y="0"/>
            <a:ext cx="6362700" cy="6858000"/>
            <a:chOff x="0" y="0"/>
            <a:chExt cx="6362700" cy="6858000"/>
          </a:xfrm>
        </p:grpSpPr>
        <p:pic>
          <p:nvPicPr>
            <p:cNvPr id="1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1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1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1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1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372259146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2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442270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62492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518C613-5262-3844-9E03-E913EABC521C}"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51591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644910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296497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070991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74"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8321143"/>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034592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971433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10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9614019"/>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6097116"/>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95943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23296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EAD7D27-4984-4B48-A440-0ECE447B46A4}"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5561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3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559402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4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709762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56"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382066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774923"/>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7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497896"/>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616240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39728620"/>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0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6713037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58062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563321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4A1965BF-3CB2-B748-BE08-F52C49D4E342}" type="slidenum">
              <a:rPr lang="en-US"/>
              <a:pPr>
                <a:defRPr/>
              </a:pPr>
              <a:t>‹#›</a:t>
            </a:fld>
            <a:endParaRPr lang="en-US"/>
          </a:p>
        </p:txBody>
      </p:sp>
    </p:spTree>
    <p:extLst>
      <p:ext uri="{BB962C8B-B14F-4D97-AF65-F5344CB8AC3E}">
        <p14:creationId xmlns:p14="http://schemas.microsoft.com/office/powerpoint/2010/main" val="1715258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18AFCE2-62D5-8842-95CB-74D9BC1E8D5B}"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88468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2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3526705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3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106031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916688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5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5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97704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775828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4" name="Group 2"/>
          <p:cNvGrpSpPr/>
          <p:nvPr/>
        </p:nvGrpSpPr>
        <p:grpSpPr>
          <a:xfrm>
            <a:off x="0" y="2286000"/>
            <a:ext cx="9144000" cy="3581400"/>
            <a:chOff x="0" y="0"/>
            <a:chExt cx="9144000" cy="3581400"/>
          </a:xfrm>
        </p:grpSpPr>
        <p:sp>
          <p:nvSpPr>
            <p:cNvPr id="27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33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336"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337" name="Body Level One…"/>
          <p:cNvSpPr txBox="1">
            <a:spLocks noGrp="1"/>
          </p:cNvSpPr>
          <p:nvPr>
            <p:ph type="body" idx="1"/>
          </p:nvPr>
        </p:nvSpPr>
        <p:spPr>
          <a:xfrm>
            <a:off x="571500" y="1981200"/>
            <a:ext cx="8001000" cy="3810000"/>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673684366"/>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408" name="Group 2"/>
          <p:cNvGrpSpPr/>
          <p:nvPr/>
        </p:nvGrpSpPr>
        <p:grpSpPr>
          <a:xfrm>
            <a:off x="0" y="2286000"/>
            <a:ext cx="9144000" cy="3581400"/>
            <a:chOff x="0" y="0"/>
            <a:chExt cx="9144000" cy="3581400"/>
          </a:xfrm>
        </p:grpSpPr>
        <p:sp>
          <p:nvSpPr>
            <p:cNvPr id="345"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6"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7"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8"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9"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0"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1"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2"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3"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4"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5"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6"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7"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8"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9"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0"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1"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2"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3"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4"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5"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6"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7"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8"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9"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0"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1"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2"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3"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4"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5"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6"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7"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8"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9"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0"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1"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2"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3"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4"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5"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6"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7"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8"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9"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0"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1"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2"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3"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4"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5"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6"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7"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8"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9"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0"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1"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2"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3"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4"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5"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6"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7"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09"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4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110000"/>
              </a:lnSpc>
              <a:spcBef>
                <a:spcPts val="400"/>
              </a:spcBef>
              <a:buSzTx/>
              <a:buNone/>
              <a:defRPr sz="2000">
                <a:solidFill>
                  <a:schemeClr val="accent3">
                    <a:lumOff val="44000"/>
                  </a:schemeClr>
                </a:solidFill>
                <a:latin typeface="+mj-lt"/>
                <a:ea typeface="+mj-ea"/>
                <a:cs typeface="+mj-cs"/>
                <a:sym typeface="Helvetica"/>
              </a:defRPr>
            </a:lvl1pPr>
            <a:lvl2pPr marL="0" indent="457200">
              <a:lnSpc>
                <a:spcPct val="110000"/>
              </a:lnSpc>
              <a:spcBef>
                <a:spcPts val="400"/>
              </a:spcBef>
              <a:buSzTx/>
              <a:buNone/>
              <a:defRPr sz="2000">
                <a:solidFill>
                  <a:schemeClr val="accent3">
                    <a:lumOff val="44000"/>
                  </a:schemeClr>
                </a:solidFill>
                <a:latin typeface="+mj-lt"/>
                <a:ea typeface="+mj-ea"/>
                <a:cs typeface="+mj-cs"/>
                <a:sym typeface="Helvetica"/>
              </a:defRPr>
            </a:lvl2pPr>
            <a:lvl3pPr marL="0" indent="914400">
              <a:lnSpc>
                <a:spcPct val="110000"/>
              </a:lnSpc>
              <a:spcBef>
                <a:spcPts val="400"/>
              </a:spcBef>
              <a:buSzTx/>
              <a:buNone/>
              <a:defRPr sz="2000">
                <a:solidFill>
                  <a:schemeClr val="accent3">
                    <a:lumOff val="44000"/>
                  </a:schemeClr>
                </a:solidFill>
                <a:latin typeface="+mj-lt"/>
                <a:ea typeface="+mj-ea"/>
                <a:cs typeface="+mj-cs"/>
                <a:sym typeface="Helvetica"/>
              </a:defRPr>
            </a:lvl3pPr>
            <a:lvl4pPr marL="0" indent="1371600">
              <a:lnSpc>
                <a:spcPct val="110000"/>
              </a:lnSpc>
              <a:spcBef>
                <a:spcPts val="400"/>
              </a:spcBef>
              <a:buSzTx/>
              <a:buNone/>
              <a:defRPr sz="2000">
                <a:solidFill>
                  <a:schemeClr val="accent3">
                    <a:lumOff val="44000"/>
                  </a:schemeClr>
                </a:solidFill>
                <a:latin typeface="+mj-lt"/>
                <a:ea typeface="+mj-ea"/>
                <a:cs typeface="+mj-cs"/>
                <a:sym typeface="Helvetica"/>
              </a:defRPr>
            </a:lvl4pPr>
            <a:lvl5pPr marL="0" indent="1828800">
              <a:lnSpc>
                <a:spcPct val="110000"/>
              </a:lnSpc>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2"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173977466"/>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00000"/>
        </a:solidFill>
        <a:effectLst/>
      </p:bgPr>
    </p:bg>
    <p:spTree>
      <p:nvGrpSpPr>
        <p:cNvPr id="1" name=""/>
        <p:cNvGrpSpPr/>
        <p:nvPr/>
      </p:nvGrpSpPr>
      <p:grpSpPr>
        <a:xfrm>
          <a:off x="0" y="0"/>
          <a:ext cx="0" cy="0"/>
          <a:chOff x="0" y="0"/>
          <a:chExt cx="0" cy="0"/>
        </a:xfrm>
      </p:grpSpPr>
      <p:grpSp>
        <p:nvGrpSpPr>
          <p:cNvPr id="482" name="Group 2"/>
          <p:cNvGrpSpPr/>
          <p:nvPr/>
        </p:nvGrpSpPr>
        <p:grpSpPr>
          <a:xfrm>
            <a:off x="0" y="2286000"/>
            <a:ext cx="9144000" cy="3581400"/>
            <a:chOff x="0" y="0"/>
            <a:chExt cx="9144000" cy="3581400"/>
          </a:xfrm>
        </p:grpSpPr>
        <p:sp>
          <p:nvSpPr>
            <p:cNvPr id="4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83"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84"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485" name="Body Level One…"/>
          <p:cNvSpPr txBox="1">
            <a:spLocks noGrp="1"/>
          </p:cNvSpPr>
          <p:nvPr>
            <p:ph type="body" sz="half" idx="1"/>
          </p:nvPr>
        </p:nvSpPr>
        <p:spPr>
          <a:xfrm>
            <a:off x="571500" y="1981200"/>
            <a:ext cx="3924300" cy="3810000"/>
          </a:xfrm>
          <a:prstGeom prst="rect">
            <a:avLst/>
          </a:prstGeom>
        </p:spPr>
        <p:txBody>
          <a:bodyPr>
            <a:normAutofit/>
          </a:bodyPr>
          <a:lstStyle>
            <a:lvl1pPr marL="454025" indent="-352425">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1pPr>
            <a:lvl2pPr marL="977636" indent="-409311">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2pPr>
            <a:lvl3pPr marL="1498600" indent="-444500">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3pPr>
            <a:lvl4pPr marL="2012244" indent="-469194">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4pPr>
            <a:lvl5pPr marL="2511954" indent="-459316">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15334820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00000"/>
        </a:solidFill>
        <a:effectLst/>
      </p:bgPr>
    </p:bg>
    <p:spTree>
      <p:nvGrpSpPr>
        <p:cNvPr id="1" name=""/>
        <p:cNvGrpSpPr/>
        <p:nvPr/>
      </p:nvGrpSpPr>
      <p:grpSpPr>
        <a:xfrm>
          <a:off x="0" y="0"/>
          <a:ext cx="0" cy="0"/>
          <a:chOff x="0" y="0"/>
          <a:chExt cx="0" cy="0"/>
        </a:xfrm>
      </p:grpSpPr>
      <p:grpSp>
        <p:nvGrpSpPr>
          <p:cNvPr id="556" name="Group 2"/>
          <p:cNvGrpSpPr/>
          <p:nvPr/>
        </p:nvGrpSpPr>
        <p:grpSpPr>
          <a:xfrm>
            <a:off x="0" y="2286000"/>
            <a:ext cx="9144000" cy="3581400"/>
            <a:chOff x="0" y="0"/>
            <a:chExt cx="9144000" cy="3581400"/>
          </a:xfrm>
        </p:grpSpPr>
        <p:sp>
          <p:nvSpPr>
            <p:cNvPr id="49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55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55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5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110000"/>
              </a:lnSpc>
              <a:spcBef>
                <a:spcPts val="500"/>
              </a:spcBef>
              <a:buSzTx/>
              <a:buNone/>
              <a:defRPr sz="2400" b="1">
                <a:solidFill>
                  <a:schemeClr val="accent3">
                    <a:lumOff val="44000"/>
                  </a:schemeClr>
                </a:solidFill>
                <a:latin typeface="+mj-lt"/>
                <a:ea typeface="+mj-ea"/>
                <a:cs typeface="+mj-cs"/>
                <a:sym typeface="Helvetica"/>
              </a:defRPr>
            </a:lvl1pPr>
            <a:lvl2pPr marL="0" indent="457200">
              <a:lnSpc>
                <a:spcPct val="110000"/>
              </a:lnSpc>
              <a:spcBef>
                <a:spcPts val="500"/>
              </a:spcBef>
              <a:buSzTx/>
              <a:buNone/>
              <a:defRPr sz="2400" b="1">
                <a:solidFill>
                  <a:schemeClr val="accent3">
                    <a:lumOff val="44000"/>
                  </a:schemeClr>
                </a:solidFill>
                <a:latin typeface="+mj-lt"/>
                <a:ea typeface="+mj-ea"/>
                <a:cs typeface="+mj-cs"/>
                <a:sym typeface="Helvetica"/>
              </a:defRPr>
            </a:lvl2pPr>
            <a:lvl3pPr marL="0" indent="914400">
              <a:lnSpc>
                <a:spcPct val="110000"/>
              </a:lnSpc>
              <a:spcBef>
                <a:spcPts val="500"/>
              </a:spcBef>
              <a:buSzTx/>
              <a:buNone/>
              <a:defRPr sz="2400" b="1">
                <a:solidFill>
                  <a:schemeClr val="accent3">
                    <a:lumOff val="44000"/>
                  </a:schemeClr>
                </a:solidFill>
                <a:latin typeface="+mj-lt"/>
                <a:ea typeface="+mj-ea"/>
                <a:cs typeface="+mj-cs"/>
                <a:sym typeface="Helvetica"/>
              </a:defRPr>
            </a:lvl3pPr>
            <a:lvl4pPr marL="0" indent="1371600">
              <a:lnSpc>
                <a:spcPct val="110000"/>
              </a:lnSpc>
              <a:spcBef>
                <a:spcPts val="500"/>
              </a:spcBef>
              <a:buSzTx/>
              <a:buNone/>
              <a:defRPr sz="2400" b="1">
                <a:solidFill>
                  <a:schemeClr val="accent3">
                    <a:lumOff val="44000"/>
                  </a:schemeClr>
                </a:solidFill>
                <a:latin typeface="+mj-lt"/>
                <a:ea typeface="+mj-ea"/>
                <a:cs typeface="+mj-cs"/>
                <a:sym typeface="Helvetica"/>
              </a:defRPr>
            </a:lvl4pPr>
            <a:lvl5pPr marL="0" indent="1828800">
              <a:lnSpc>
                <a:spcPct val="110000"/>
              </a:lnSpc>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110000"/>
              </a:lnSpc>
              <a:spcBef>
                <a:spcPts val="500"/>
              </a:spcBef>
              <a:buSzTx/>
              <a:buNone/>
              <a:defRPr sz="2400" b="1">
                <a:solidFill>
                  <a:schemeClr val="accent3">
                    <a:lumOff val="44000"/>
                  </a:schemeClr>
                </a:solidFill>
                <a:latin typeface="+mj-lt"/>
                <a:ea typeface="+mj-ea"/>
                <a:cs typeface="+mj-cs"/>
                <a:sym typeface="Helvetica"/>
              </a:defRPr>
            </a:pPr>
            <a:endParaRPr/>
          </a:p>
        </p:txBody>
      </p:sp>
      <p:sp>
        <p:nvSpPr>
          <p:cNvPr id="56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19248796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00000"/>
        </a:solidFill>
        <a:effectLst/>
      </p:bgPr>
    </p:bg>
    <p:spTree>
      <p:nvGrpSpPr>
        <p:cNvPr id="1" name=""/>
        <p:cNvGrpSpPr/>
        <p:nvPr/>
      </p:nvGrpSpPr>
      <p:grpSpPr>
        <a:xfrm>
          <a:off x="0" y="0"/>
          <a:ext cx="0" cy="0"/>
          <a:chOff x="0" y="0"/>
          <a:chExt cx="0" cy="0"/>
        </a:xfrm>
      </p:grpSpPr>
      <p:grpSp>
        <p:nvGrpSpPr>
          <p:cNvPr id="631" name="Group 2"/>
          <p:cNvGrpSpPr/>
          <p:nvPr/>
        </p:nvGrpSpPr>
        <p:grpSpPr>
          <a:xfrm>
            <a:off x="0" y="2286000"/>
            <a:ext cx="9144000" cy="3581400"/>
            <a:chOff x="0" y="0"/>
            <a:chExt cx="9144000" cy="3581400"/>
          </a:xfrm>
        </p:grpSpPr>
        <p:sp>
          <p:nvSpPr>
            <p:cNvPr id="56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6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3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63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633"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634"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1160293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B08644F-D7DC-5E47-90CF-FF01739BCDFC}"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04006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grpSp>
        <p:nvGrpSpPr>
          <p:cNvPr id="704" name="Group 2"/>
          <p:cNvGrpSpPr/>
          <p:nvPr/>
        </p:nvGrpSpPr>
        <p:grpSpPr>
          <a:xfrm>
            <a:off x="0" y="2286000"/>
            <a:ext cx="9144000" cy="3581400"/>
            <a:chOff x="0" y="0"/>
            <a:chExt cx="9144000" cy="3581400"/>
          </a:xfrm>
        </p:grpSpPr>
        <p:sp>
          <p:nvSpPr>
            <p:cNvPr id="64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0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0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95572354"/>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776" name="Group 2"/>
          <p:cNvGrpSpPr/>
          <p:nvPr/>
        </p:nvGrpSpPr>
        <p:grpSpPr>
          <a:xfrm>
            <a:off x="0" y="2286000"/>
            <a:ext cx="9144000" cy="3581400"/>
            <a:chOff x="0" y="0"/>
            <a:chExt cx="9144000" cy="3581400"/>
          </a:xfrm>
        </p:grpSpPr>
        <p:sp>
          <p:nvSpPr>
            <p:cNvPr id="71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7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78"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779" name="Body Level One…"/>
          <p:cNvSpPr txBox="1">
            <a:spLocks noGrp="1"/>
          </p:cNvSpPr>
          <p:nvPr>
            <p:ph type="body" idx="1"/>
          </p:nvPr>
        </p:nvSpPr>
        <p:spPr>
          <a:xfrm>
            <a:off x="3575050" y="273050"/>
            <a:ext cx="5111750" cy="5853113"/>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110000"/>
              </a:lnSpc>
              <a:spcBef>
                <a:spcPts val="300"/>
              </a:spcBef>
              <a:buSzTx/>
              <a:buNone/>
              <a:defRPr sz="1400">
                <a:solidFill>
                  <a:schemeClr val="accent3">
                    <a:lumOff val="44000"/>
                  </a:schemeClr>
                </a:solidFill>
                <a:latin typeface="+mj-lt"/>
                <a:ea typeface="+mj-ea"/>
                <a:cs typeface="+mj-cs"/>
                <a:sym typeface="Helvetica"/>
              </a:defRPr>
            </a:pPr>
            <a:endParaRPr/>
          </a:p>
        </p:txBody>
      </p:sp>
      <p:sp>
        <p:nvSpPr>
          <p:cNvPr id="78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394616336"/>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851" name="Group 2"/>
          <p:cNvGrpSpPr/>
          <p:nvPr/>
        </p:nvGrpSpPr>
        <p:grpSpPr>
          <a:xfrm>
            <a:off x="0" y="2286000"/>
            <a:ext cx="9144000" cy="3581400"/>
            <a:chOff x="0" y="0"/>
            <a:chExt cx="9144000" cy="3581400"/>
          </a:xfrm>
        </p:grpSpPr>
        <p:sp>
          <p:nvSpPr>
            <p:cNvPr id="78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8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5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85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85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8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110000"/>
              </a:lnSpc>
              <a:spcBef>
                <a:spcPts val="300"/>
              </a:spcBef>
              <a:buSzTx/>
              <a:buNone/>
              <a:defRPr sz="1400">
                <a:solidFill>
                  <a:schemeClr val="accent3">
                    <a:lumOff val="44000"/>
                  </a:schemeClr>
                </a:solidFill>
                <a:latin typeface="+mj-lt"/>
                <a:ea typeface="+mj-ea"/>
                <a:cs typeface="+mj-cs"/>
                <a:sym typeface="Helvetica"/>
              </a:defRPr>
            </a:lvl1pPr>
            <a:lvl2pPr marL="0" indent="457200">
              <a:lnSpc>
                <a:spcPct val="110000"/>
              </a:lnSpc>
              <a:spcBef>
                <a:spcPts val="300"/>
              </a:spcBef>
              <a:buSzTx/>
              <a:buNone/>
              <a:defRPr sz="1400">
                <a:solidFill>
                  <a:schemeClr val="accent3">
                    <a:lumOff val="44000"/>
                  </a:schemeClr>
                </a:solidFill>
                <a:latin typeface="+mj-lt"/>
                <a:ea typeface="+mj-ea"/>
                <a:cs typeface="+mj-cs"/>
                <a:sym typeface="Helvetica"/>
              </a:defRPr>
            </a:lvl2pPr>
            <a:lvl3pPr marL="0" indent="914400">
              <a:lnSpc>
                <a:spcPct val="110000"/>
              </a:lnSpc>
              <a:spcBef>
                <a:spcPts val="300"/>
              </a:spcBef>
              <a:buSzTx/>
              <a:buNone/>
              <a:defRPr sz="1400">
                <a:solidFill>
                  <a:schemeClr val="accent3">
                    <a:lumOff val="44000"/>
                  </a:schemeClr>
                </a:solidFill>
                <a:latin typeface="+mj-lt"/>
                <a:ea typeface="+mj-ea"/>
                <a:cs typeface="+mj-cs"/>
                <a:sym typeface="Helvetica"/>
              </a:defRPr>
            </a:lvl3pPr>
            <a:lvl4pPr marL="0" indent="1371600">
              <a:lnSpc>
                <a:spcPct val="110000"/>
              </a:lnSpc>
              <a:spcBef>
                <a:spcPts val="300"/>
              </a:spcBef>
              <a:buSzTx/>
              <a:buNone/>
              <a:defRPr sz="1400">
                <a:solidFill>
                  <a:schemeClr val="accent3">
                    <a:lumOff val="44000"/>
                  </a:schemeClr>
                </a:solidFill>
                <a:latin typeface="+mj-lt"/>
                <a:ea typeface="+mj-ea"/>
                <a:cs typeface="+mj-cs"/>
                <a:sym typeface="Helvetica"/>
              </a:defRPr>
            </a:lvl4pPr>
            <a:lvl5pPr marL="0" indent="1828800">
              <a:lnSpc>
                <a:spcPct val="110000"/>
              </a:lnSpc>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90870644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000066"/>
            </a:gs>
            <a:gs pos="100000">
              <a:srgbClr val="00005D"/>
            </a:gs>
          </a:gsLst>
          <a:lin ang="5400000" scaled="0"/>
        </a:gradFill>
        <a:effectLst/>
      </p:bgPr>
    </p:bg>
    <p:spTree>
      <p:nvGrpSpPr>
        <p:cNvPr id="1" name=""/>
        <p:cNvGrpSpPr/>
        <p:nvPr/>
      </p:nvGrpSpPr>
      <p:grpSpPr>
        <a:xfrm>
          <a:off x="0" y="0"/>
          <a:ext cx="0" cy="0"/>
          <a:chOff x="0" y="0"/>
          <a:chExt cx="0" cy="0"/>
        </a:xfrm>
      </p:grpSpPr>
      <p:grpSp>
        <p:nvGrpSpPr>
          <p:cNvPr id="1013" name="Group 2"/>
          <p:cNvGrpSpPr/>
          <p:nvPr/>
        </p:nvGrpSpPr>
        <p:grpSpPr>
          <a:xfrm>
            <a:off x="3707" y="1422400"/>
            <a:ext cx="9143469" cy="5435600"/>
            <a:chOff x="0" y="0"/>
            <a:chExt cx="9143467" cy="5435600"/>
          </a:xfrm>
        </p:grpSpPr>
        <p:grpSp>
          <p:nvGrpSpPr>
            <p:cNvPr id="876" name="Group 3"/>
            <p:cNvGrpSpPr/>
            <p:nvPr/>
          </p:nvGrpSpPr>
          <p:grpSpPr>
            <a:xfrm>
              <a:off x="28042" y="0"/>
              <a:ext cx="9115426" cy="5435600"/>
              <a:chOff x="0" y="0"/>
              <a:chExt cx="9115425" cy="5435600"/>
            </a:xfrm>
          </p:grpSpPr>
          <p:sp>
            <p:nvSpPr>
              <p:cNvPr id="863" name="Freeform 4"/>
              <p:cNvSpPr/>
              <p:nvPr/>
            </p:nvSpPr>
            <p:spPr>
              <a:xfrm>
                <a:off x="2189162" y="349250"/>
                <a:ext cx="4468813"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4" name="Freeform 5"/>
              <p:cNvSpPr/>
              <p:nvPr/>
            </p:nvSpPr>
            <p:spPr>
              <a:xfrm>
                <a:off x="1035050" y="349250"/>
                <a:ext cx="6296025"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5" name="Freeform 6"/>
              <p:cNvSpPr/>
              <p:nvPr/>
            </p:nvSpPr>
            <p:spPr>
              <a:xfrm>
                <a:off x="0" y="274637"/>
                <a:ext cx="9099550"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6" name="Freeform 7"/>
              <p:cNvSpPr/>
              <p:nvPr/>
            </p:nvSpPr>
            <p:spPr>
              <a:xfrm>
                <a:off x="352425" y="395287"/>
                <a:ext cx="8750300"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7" name="Freeform 8"/>
              <p:cNvSpPr/>
              <p:nvPr/>
            </p:nvSpPr>
            <p:spPr>
              <a:xfrm>
                <a:off x="7651750" y="139700"/>
                <a:ext cx="1254125"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8" name="Freeform 9"/>
              <p:cNvSpPr/>
              <p:nvPr/>
            </p:nvSpPr>
            <p:spPr>
              <a:xfrm>
                <a:off x="8180387" y="0"/>
                <a:ext cx="919163"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9" name="Freeform 10"/>
              <p:cNvSpPr/>
              <p:nvPr/>
            </p:nvSpPr>
            <p:spPr>
              <a:xfrm>
                <a:off x="5192712" y="114300"/>
                <a:ext cx="3922713"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0" name="Freeform 11"/>
              <p:cNvSpPr/>
              <p:nvPr/>
            </p:nvSpPr>
            <p:spPr>
              <a:xfrm>
                <a:off x="3724275" y="271462"/>
                <a:ext cx="2220913"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1"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2" name="Freeform 13"/>
              <p:cNvSpPr/>
              <p:nvPr/>
            </p:nvSpPr>
            <p:spPr>
              <a:xfrm>
                <a:off x="4594225" y="4095750"/>
                <a:ext cx="4521200"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3" name="Freeform 14"/>
              <p:cNvSpPr/>
              <p:nvPr/>
            </p:nvSpPr>
            <p:spPr>
              <a:xfrm>
                <a:off x="8609012" y="41275"/>
                <a:ext cx="506413"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4" name="Freeform 15"/>
              <p:cNvSpPr/>
              <p:nvPr/>
            </p:nvSpPr>
            <p:spPr>
              <a:xfrm>
                <a:off x="7832725" y="4241800"/>
                <a:ext cx="1025525"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5" name="Freeform 16"/>
              <p:cNvSpPr/>
              <p:nvPr/>
            </p:nvSpPr>
            <p:spPr>
              <a:xfrm>
                <a:off x="47625" y="2387600"/>
                <a:ext cx="4343400"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12" name="Group 17"/>
            <p:cNvGrpSpPr/>
            <p:nvPr/>
          </p:nvGrpSpPr>
          <p:grpSpPr>
            <a:xfrm>
              <a:off x="0" y="2217622"/>
              <a:ext cx="2193877" cy="2694461"/>
              <a:chOff x="0" y="0"/>
              <a:chExt cx="2193877" cy="2694460"/>
            </a:xfrm>
          </p:grpSpPr>
          <p:sp>
            <p:nvSpPr>
              <p:cNvPr id="877" name="Rectangle 18"/>
              <p:cNvSpPr/>
              <p:nvPr/>
            </p:nvSpPr>
            <p:spPr>
              <a:xfrm rot="6798887">
                <a:off x="96305" y="25226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8" name="Rectangle 19"/>
              <p:cNvSpPr/>
              <p:nvPr/>
            </p:nvSpPr>
            <p:spPr>
              <a:xfrm rot="6798887">
                <a:off x="48680" y="25194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9" name="Rectangle 20"/>
              <p:cNvSpPr/>
              <p:nvPr/>
            </p:nvSpPr>
            <p:spPr>
              <a:xfrm rot="6798887">
                <a:off x="7405" y="25099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0" name="Rectangle 21"/>
              <p:cNvSpPr/>
              <p:nvPr/>
            </p:nvSpPr>
            <p:spPr>
              <a:xfrm rot="5999912">
                <a:off x="328080" y="2525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1" name="Rectangle 22"/>
              <p:cNvSpPr/>
              <p:nvPr/>
            </p:nvSpPr>
            <p:spPr>
              <a:xfrm rot="5999912">
                <a:off x="286805"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2" name="Rectangle 23"/>
              <p:cNvSpPr/>
              <p:nvPr/>
            </p:nvSpPr>
            <p:spPr>
              <a:xfrm rot="6250139">
                <a:off x="239180"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3" name="Rectangle 24"/>
              <p:cNvSpPr/>
              <p:nvPr/>
            </p:nvSpPr>
            <p:spPr>
              <a:xfrm rot="6238076">
                <a:off x="191555" y="25290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4" name="Rectangle 25"/>
              <p:cNvSpPr/>
              <p:nvPr/>
            </p:nvSpPr>
            <p:spPr>
              <a:xfrm rot="5380717">
                <a:off x="572555" y="25004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5" name="Rectangle 26"/>
              <p:cNvSpPr/>
              <p:nvPr/>
            </p:nvSpPr>
            <p:spPr>
              <a:xfrm rot="5380717">
                <a:off x="524930" y="25067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6" name="Rectangle 27"/>
              <p:cNvSpPr/>
              <p:nvPr/>
            </p:nvSpPr>
            <p:spPr>
              <a:xfrm rot="5583201">
                <a:off x="477305" y="25131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7" name="Rectangle 28"/>
              <p:cNvSpPr/>
              <p:nvPr/>
            </p:nvSpPr>
            <p:spPr>
              <a:xfrm rot="5737625">
                <a:off x="426505" y="25226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8" name="Rectangle 29"/>
              <p:cNvSpPr/>
              <p:nvPr/>
            </p:nvSpPr>
            <p:spPr>
              <a:xfrm rot="4715477">
                <a:off x="817029" y="24369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9" name="Rectangle 30"/>
              <p:cNvSpPr/>
              <p:nvPr/>
            </p:nvSpPr>
            <p:spPr>
              <a:xfrm rot="4924949">
                <a:off x="767817" y="24464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0" name="Rectangle 31"/>
              <p:cNvSpPr/>
              <p:nvPr/>
            </p:nvSpPr>
            <p:spPr>
              <a:xfrm rot="4924949">
                <a:off x="720192" y="246867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1" name="Rectangle 32"/>
              <p:cNvSpPr/>
              <p:nvPr/>
            </p:nvSpPr>
            <p:spPr>
              <a:xfrm rot="5041351">
                <a:off x="674155" y="24718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2" name="Rectangle 33"/>
              <p:cNvSpPr/>
              <p:nvPr/>
            </p:nvSpPr>
            <p:spPr>
              <a:xfrm rot="3816888">
                <a:off x="1050392" y="2332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3" name="Rectangle 34"/>
              <p:cNvSpPr/>
              <p:nvPr/>
            </p:nvSpPr>
            <p:spPr>
              <a:xfrm rot="3816888">
                <a:off x="1002767" y="23607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4" name="Rectangle 35"/>
              <p:cNvSpPr/>
              <p:nvPr/>
            </p:nvSpPr>
            <p:spPr>
              <a:xfrm rot="4104185">
                <a:off x="958317" y="23766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5" name="Rectangle 36"/>
              <p:cNvSpPr/>
              <p:nvPr/>
            </p:nvSpPr>
            <p:spPr>
              <a:xfrm rot="4325343">
                <a:off x="909104" y="2398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6" name="Rectangle 37"/>
              <p:cNvSpPr/>
              <p:nvPr/>
            </p:nvSpPr>
            <p:spPr>
              <a:xfrm rot="3368036">
                <a:off x="1266292" y="2205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7" name="Rectangle 38"/>
              <p:cNvSpPr/>
              <p:nvPr/>
            </p:nvSpPr>
            <p:spPr>
              <a:xfrm rot="3368036">
                <a:off x="1221842" y="22305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8" name="Rectangle 39"/>
              <p:cNvSpPr/>
              <p:nvPr/>
            </p:nvSpPr>
            <p:spPr>
              <a:xfrm rot="3368036">
                <a:off x="1180567" y="22591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9" name="Rectangle 40"/>
              <p:cNvSpPr/>
              <p:nvPr/>
            </p:nvSpPr>
            <p:spPr>
              <a:xfrm rot="3816888">
                <a:off x="1134529" y="22877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0" name="Rectangle 41"/>
              <p:cNvSpPr/>
              <p:nvPr/>
            </p:nvSpPr>
            <p:spPr>
              <a:xfrm rot="2302266">
                <a:off x="1461554" y="205434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1" name="Rectangle 42"/>
              <p:cNvSpPr/>
              <p:nvPr/>
            </p:nvSpPr>
            <p:spPr>
              <a:xfrm rot="2302266">
                <a:off x="1423454" y="20845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2" name="Rectangle 43"/>
              <p:cNvSpPr/>
              <p:nvPr/>
            </p:nvSpPr>
            <p:spPr>
              <a:xfrm rot="2707562">
                <a:off x="1386942" y="21162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3" name="Rectangle 44"/>
              <p:cNvSpPr/>
              <p:nvPr/>
            </p:nvSpPr>
            <p:spPr>
              <a:xfrm rot="2707562">
                <a:off x="1345667" y="2144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4" name="Rectangle 45"/>
              <p:cNvSpPr/>
              <p:nvPr/>
            </p:nvSpPr>
            <p:spPr>
              <a:xfrm rot="1525831">
                <a:off x="1626654" y="18733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5" name="Rectangle 46"/>
              <p:cNvSpPr/>
              <p:nvPr/>
            </p:nvSpPr>
            <p:spPr>
              <a:xfrm rot="1525831">
                <a:off x="1598079" y="19114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6" name="Rectangle 47"/>
              <p:cNvSpPr/>
              <p:nvPr/>
            </p:nvSpPr>
            <p:spPr>
              <a:xfrm rot="1788116">
                <a:off x="1567917" y="194639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7" name="Rectangle 48"/>
              <p:cNvSpPr/>
              <p:nvPr/>
            </p:nvSpPr>
            <p:spPr>
              <a:xfrm rot="1788116">
                <a:off x="1534579" y="19860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8" name="Rectangle 49"/>
              <p:cNvSpPr/>
              <p:nvPr/>
            </p:nvSpPr>
            <p:spPr>
              <a:xfrm rot="841630">
                <a:off x="1763179" y="16860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9" name="Rectangle 50"/>
              <p:cNvSpPr/>
              <p:nvPr/>
            </p:nvSpPr>
            <p:spPr>
              <a:xfrm rot="841630">
                <a:off x="1742542" y="17225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0" name="Rectangle 51"/>
              <p:cNvSpPr/>
              <p:nvPr/>
            </p:nvSpPr>
            <p:spPr>
              <a:xfrm rot="1308690">
                <a:off x="1720317" y="1763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1" name="Rectangle 52"/>
              <p:cNvSpPr/>
              <p:nvPr/>
            </p:nvSpPr>
            <p:spPr>
              <a:xfrm rot="1308690">
                <a:off x="1685392" y="17971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2" name="Rectangle 53"/>
              <p:cNvSpPr/>
              <p:nvPr/>
            </p:nvSpPr>
            <p:spPr>
              <a:xfrm rot="469913">
                <a:off x="1856842" y="14796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3" name="Rectangle 54"/>
              <p:cNvSpPr/>
              <p:nvPr/>
            </p:nvSpPr>
            <p:spPr>
              <a:xfrm rot="559869">
                <a:off x="1840967" y="15193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4" name="Rectangle 55"/>
              <p:cNvSpPr/>
              <p:nvPr/>
            </p:nvSpPr>
            <p:spPr>
              <a:xfrm rot="734079">
                <a:off x="1828267" y="156062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5" name="Rectangle 56"/>
              <p:cNvSpPr/>
              <p:nvPr/>
            </p:nvSpPr>
            <p:spPr>
              <a:xfrm rot="734079">
                <a:off x="1807629" y="16050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6" name="Rectangle 57"/>
              <p:cNvSpPr/>
              <p:nvPr/>
            </p:nvSpPr>
            <p:spPr>
              <a:xfrm rot="21306096">
                <a:off x="1918754" y="127487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7" name="Rectangle 58"/>
              <p:cNvSpPr/>
              <p:nvPr/>
            </p:nvSpPr>
            <p:spPr>
              <a:xfrm rot="21599993">
                <a:off x="1902879" y="13161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8" name="Rectangle 59"/>
              <p:cNvSpPr/>
              <p:nvPr/>
            </p:nvSpPr>
            <p:spPr>
              <a:xfrm rot="21599993">
                <a:off x="1901292" y="1355840"/>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9" name="Rectangle 60"/>
              <p:cNvSpPr/>
              <p:nvPr/>
            </p:nvSpPr>
            <p:spPr>
              <a:xfrm rot="214188">
                <a:off x="1883829" y="139711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0" name="Rectangle 61"/>
              <p:cNvSpPr/>
              <p:nvPr/>
            </p:nvSpPr>
            <p:spPr>
              <a:xfrm rot="20917612">
                <a:off x="1931454" y="1066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1" name="Rectangle 62"/>
              <p:cNvSpPr/>
              <p:nvPr/>
            </p:nvSpPr>
            <p:spPr>
              <a:xfrm rot="21119601">
                <a:off x="1933042" y="11081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2" name="Rectangle 63"/>
              <p:cNvSpPr/>
              <p:nvPr/>
            </p:nvSpPr>
            <p:spPr>
              <a:xfrm rot="21119601">
                <a:off x="1933042" y="1146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3" name="Rectangle 64"/>
              <p:cNvSpPr/>
              <p:nvPr/>
            </p:nvSpPr>
            <p:spPr>
              <a:xfrm rot="21329454">
                <a:off x="1931454" y="11875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4" name="Rectangle 65"/>
              <p:cNvSpPr/>
              <p:nvPr/>
            </p:nvSpPr>
            <p:spPr>
              <a:xfrm rot="20467714">
                <a:off x="1912404" y="8732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5" name="Rectangle 66"/>
              <p:cNvSpPr/>
              <p:nvPr/>
            </p:nvSpPr>
            <p:spPr>
              <a:xfrm rot="20630728">
                <a:off x="1921929" y="9065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6" name="Rectangle 67"/>
              <p:cNvSpPr/>
              <p:nvPr/>
            </p:nvSpPr>
            <p:spPr>
              <a:xfrm rot="20630728">
                <a:off x="1926692" y="9446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7" name="Rectangle 68"/>
              <p:cNvSpPr/>
              <p:nvPr/>
            </p:nvSpPr>
            <p:spPr>
              <a:xfrm rot="20793741">
                <a:off x="1931454" y="9875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8" name="Rectangle 69"/>
              <p:cNvSpPr/>
              <p:nvPr/>
            </p:nvSpPr>
            <p:spPr>
              <a:xfrm rot="20056058">
                <a:off x="1845729" y="6890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9" name="Rectangle 70"/>
              <p:cNvSpPr/>
              <p:nvPr/>
            </p:nvSpPr>
            <p:spPr>
              <a:xfrm rot="20258047">
                <a:off x="1863192" y="7287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0" name="Rectangle 71"/>
              <p:cNvSpPr/>
              <p:nvPr/>
            </p:nvSpPr>
            <p:spPr>
              <a:xfrm rot="20258047">
                <a:off x="1875892" y="765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1" name="Rectangle 72"/>
              <p:cNvSpPr/>
              <p:nvPr/>
            </p:nvSpPr>
            <p:spPr>
              <a:xfrm rot="20258047">
                <a:off x="1891767" y="7970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2" name="Rectangle 73"/>
              <p:cNvSpPr/>
              <p:nvPr/>
            </p:nvSpPr>
            <p:spPr>
              <a:xfrm rot="19671255">
                <a:off x="1744129" y="5319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3" name="Rectangle 74"/>
              <p:cNvSpPr/>
              <p:nvPr/>
            </p:nvSpPr>
            <p:spPr>
              <a:xfrm rot="19755826">
                <a:off x="1764767" y="558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4" name="Rectangle 75"/>
              <p:cNvSpPr/>
              <p:nvPr/>
            </p:nvSpPr>
            <p:spPr>
              <a:xfrm rot="19847617">
                <a:off x="1788579" y="5938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5" name="Rectangle 76"/>
              <p:cNvSpPr/>
              <p:nvPr/>
            </p:nvSpPr>
            <p:spPr>
              <a:xfrm rot="19847617">
                <a:off x="1809217" y="6208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6" name="Rectangle 77"/>
              <p:cNvSpPr/>
              <p:nvPr/>
            </p:nvSpPr>
            <p:spPr>
              <a:xfrm rot="19133264">
                <a:off x="1606017" y="38905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7" name="Rectangle 78"/>
              <p:cNvSpPr/>
              <p:nvPr/>
            </p:nvSpPr>
            <p:spPr>
              <a:xfrm rot="19133264">
                <a:off x="1639354" y="4192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8" name="Rectangle 79"/>
              <p:cNvSpPr/>
              <p:nvPr/>
            </p:nvSpPr>
            <p:spPr>
              <a:xfrm rot="19133264">
                <a:off x="1663167" y="4462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9" name="Rectangle 80"/>
              <p:cNvSpPr/>
              <p:nvPr/>
            </p:nvSpPr>
            <p:spPr>
              <a:xfrm rot="19257134">
                <a:off x="1691742" y="4716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0"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41" name="Rectangle 82"/>
              <p:cNvSpPr/>
              <p:nvPr/>
            </p:nvSpPr>
            <p:spPr>
              <a:xfrm rot="6575641">
                <a:off x="-348196" y="1341552"/>
                <a:ext cx="19462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2" name="Rectangle 83"/>
              <p:cNvSpPr/>
              <p:nvPr/>
            </p:nvSpPr>
            <p:spPr>
              <a:xfrm rot="238799">
                <a:off x="2642" y="1354252"/>
                <a:ext cx="16367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3" name="Rectangle 84"/>
              <p:cNvSpPr/>
              <p:nvPr/>
            </p:nvSpPr>
            <p:spPr>
              <a:xfrm rot="18642971">
                <a:off x="1436154" y="2842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4" name="Rectangle 85"/>
              <p:cNvSpPr/>
              <p:nvPr/>
            </p:nvSpPr>
            <p:spPr>
              <a:xfrm rot="18642971">
                <a:off x="1472667" y="306503"/>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5" name="Rectangle 86"/>
              <p:cNvSpPr/>
              <p:nvPr/>
            </p:nvSpPr>
            <p:spPr>
              <a:xfrm rot="18642971">
                <a:off x="1510767" y="32396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6" name="Rectangle 87"/>
              <p:cNvSpPr/>
              <p:nvPr/>
            </p:nvSpPr>
            <p:spPr>
              <a:xfrm rot="18938967">
                <a:off x="1542517" y="3430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7" name="Rectangle 88"/>
              <p:cNvSpPr/>
              <p:nvPr/>
            </p:nvSpPr>
            <p:spPr>
              <a:xfrm rot="17961497">
                <a:off x="1247242" y="2112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8" name="Rectangle 89"/>
              <p:cNvSpPr/>
              <p:nvPr/>
            </p:nvSpPr>
            <p:spPr>
              <a:xfrm rot="17961497">
                <a:off x="1290104" y="2239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9" name="Rectangle 90"/>
              <p:cNvSpPr/>
              <p:nvPr/>
            </p:nvSpPr>
            <p:spPr>
              <a:xfrm rot="18085367">
                <a:off x="1325029" y="2334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0" name="Rectangle 91"/>
              <p:cNvSpPr/>
              <p:nvPr/>
            </p:nvSpPr>
            <p:spPr>
              <a:xfrm rot="18379200">
                <a:off x="1364717" y="25252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1" name="Rectangle 92"/>
              <p:cNvSpPr/>
              <p:nvPr/>
            </p:nvSpPr>
            <p:spPr>
              <a:xfrm rot="17261750">
                <a:off x="1026579" y="16362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2" name="Rectangle 93"/>
              <p:cNvSpPr/>
              <p:nvPr/>
            </p:nvSpPr>
            <p:spPr>
              <a:xfrm rot="17349641">
                <a:off x="1071029" y="1731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3" name="Rectangle 94"/>
              <p:cNvSpPr/>
              <p:nvPr/>
            </p:nvSpPr>
            <p:spPr>
              <a:xfrm rot="17349641">
                <a:off x="1120242" y="1795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4" name="Rectangle 95"/>
              <p:cNvSpPr/>
              <p:nvPr/>
            </p:nvSpPr>
            <p:spPr>
              <a:xfrm rot="17610754">
                <a:off x="1167867" y="1858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5" name="Rectangle 96"/>
              <p:cNvSpPr/>
              <p:nvPr/>
            </p:nvSpPr>
            <p:spPr>
              <a:xfrm rot="16737784">
                <a:off x="794805" y="1604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6" name="Rectangle 97"/>
              <p:cNvSpPr/>
              <p:nvPr/>
            </p:nvSpPr>
            <p:spPr>
              <a:xfrm rot="16926630">
                <a:off x="844017" y="15727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7" name="Rectangle 98"/>
              <p:cNvSpPr/>
              <p:nvPr/>
            </p:nvSpPr>
            <p:spPr>
              <a:xfrm rot="16953279">
                <a:off x="8900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8" name="Rectangle 99"/>
              <p:cNvSpPr/>
              <p:nvPr/>
            </p:nvSpPr>
            <p:spPr>
              <a:xfrm rot="17019377">
                <a:off x="9408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9" name="Rectangle 100"/>
              <p:cNvSpPr/>
              <p:nvPr/>
            </p:nvSpPr>
            <p:spPr>
              <a:xfrm rot="16404871">
                <a:off x="559855" y="19220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0" name="Rectangle 101"/>
              <p:cNvSpPr/>
              <p:nvPr/>
            </p:nvSpPr>
            <p:spPr>
              <a:xfrm rot="16239516">
                <a:off x="607480" y="1826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1" name="Rectangle 102"/>
              <p:cNvSpPr/>
              <p:nvPr/>
            </p:nvSpPr>
            <p:spPr>
              <a:xfrm rot="16311061">
                <a:off x="661455" y="17632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2" name="Rectangle 103"/>
              <p:cNvSpPr/>
              <p:nvPr/>
            </p:nvSpPr>
            <p:spPr>
              <a:xfrm rot="16435146">
                <a:off x="709080" y="1699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3" name="Rectangle 104"/>
              <p:cNvSpPr/>
              <p:nvPr/>
            </p:nvSpPr>
            <p:spPr>
              <a:xfrm rot="15467838">
                <a:off x="323317" y="26205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4" name="Rectangle 105"/>
              <p:cNvSpPr/>
              <p:nvPr/>
            </p:nvSpPr>
            <p:spPr>
              <a:xfrm rot="15379567">
                <a:off x="372530" y="24617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5" name="Rectangle 106"/>
              <p:cNvSpPr/>
              <p:nvPr/>
            </p:nvSpPr>
            <p:spPr>
              <a:xfrm rot="15489056">
                <a:off x="418567" y="2303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6" name="Rectangle 107"/>
              <p:cNvSpPr/>
              <p:nvPr/>
            </p:nvSpPr>
            <p:spPr>
              <a:xfrm rot="15680431">
                <a:off x="461430" y="2112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7" name="Rectangle 108"/>
              <p:cNvSpPr/>
              <p:nvPr/>
            </p:nvSpPr>
            <p:spPr>
              <a:xfrm rot="14223709">
                <a:off x="5817" y="4049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8" name="Rectangle 109"/>
              <p:cNvSpPr/>
              <p:nvPr/>
            </p:nvSpPr>
            <p:spPr>
              <a:xfrm rot="14431653">
                <a:off x="99480" y="3541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9" name="Rectangle 110"/>
              <p:cNvSpPr/>
              <p:nvPr/>
            </p:nvSpPr>
            <p:spPr>
              <a:xfrm rot="14797584">
                <a:off x="142342" y="3319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0" name="Rectangle 111"/>
              <p:cNvSpPr/>
              <p:nvPr/>
            </p:nvSpPr>
            <p:spPr>
              <a:xfrm rot="14797584">
                <a:off x="185205" y="3160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1" name="Rectangle 112"/>
              <p:cNvSpPr/>
              <p:nvPr/>
            </p:nvSpPr>
            <p:spPr>
              <a:xfrm rot="15142296">
                <a:off x="234417" y="2938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2" name="Rectangle 113"/>
              <p:cNvSpPr/>
              <p:nvPr/>
            </p:nvSpPr>
            <p:spPr>
              <a:xfrm rot="19723229">
                <a:off x="-3708" y="16987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3" name="Rectangle 114"/>
              <p:cNvSpPr/>
              <p:nvPr/>
            </p:nvSpPr>
            <p:spPr>
              <a:xfrm rot="3283993">
                <a:off x="807504" y="18813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4" name="Rectangle 115"/>
              <p:cNvSpPr/>
              <p:nvPr/>
            </p:nvSpPr>
            <p:spPr>
              <a:xfrm rot="3283993">
                <a:off x="51854" y="8018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5" name="Rectangle 116"/>
              <p:cNvSpPr/>
              <p:nvPr/>
            </p:nvSpPr>
            <p:spPr>
              <a:xfrm rot="19723229">
                <a:off x="1107542" y="885940"/>
                <a:ext cx="5032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6" name="Rectangle 117"/>
              <p:cNvSpPr/>
              <p:nvPr/>
            </p:nvSpPr>
            <p:spPr>
              <a:xfrm rot="5908517">
                <a:off x="313792" y="2575040"/>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7" name="Rectangle 118"/>
              <p:cNvSpPr/>
              <p:nvPr/>
            </p:nvSpPr>
            <p:spPr>
              <a:xfrm rot="6683973">
                <a:off x="67729" y="2575040"/>
                <a:ext cx="22860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8" name="Rectangle 119"/>
              <p:cNvSpPr/>
              <p:nvPr/>
            </p:nvSpPr>
            <p:spPr>
              <a:xfrm rot="5245609">
                <a:off x="569379" y="254011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9" name="Rectangle 120"/>
              <p:cNvSpPr/>
              <p:nvPr/>
            </p:nvSpPr>
            <p:spPr>
              <a:xfrm rot="4500520">
                <a:off x="824967" y="2467090"/>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0" name="Rectangle 121"/>
              <p:cNvSpPr/>
              <p:nvPr/>
            </p:nvSpPr>
            <p:spPr>
              <a:xfrm rot="3805226">
                <a:off x="1059917" y="23575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1" name="Rectangle 122"/>
              <p:cNvSpPr/>
              <p:nvPr/>
            </p:nvSpPr>
            <p:spPr>
              <a:xfrm rot="3060137">
                <a:off x="1286929" y="2214677"/>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2" name="Rectangle 123"/>
              <p:cNvSpPr/>
              <p:nvPr/>
            </p:nvSpPr>
            <p:spPr>
              <a:xfrm rot="2090281">
                <a:off x="1485367" y="204640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3" name="Rectangle 124"/>
              <p:cNvSpPr/>
              <p:nvPr/>
            </p:nvSpPr>
            <p:spPr>
              <a:xfrm rot="14431653">
                <a:off x="-32283" y="3382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4" name="Rectangle 125"/>
              <p:cNvSpPr/>
              <p:nvPr/>
            </p:nvSpPr>
            <p:spPr>
              <a:xfrm rot="15193499">
                <a:off x="212192" y="22236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5" name="Rectangle 126"/>
              <p:cNvSpPr/>
              <p:nvPr/>
            </p:nvSpPr>
            <p:spPr>
              <a:xfrm rot="16629380">
                <a:off x="705904" y="112827"/>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6" name="Rectangle 127"/>
              <p:cNvSpPr/>
              <p:nvPr/>
            </p:nvSpPr>
            <p:spPr>
              <a:xfrm rot="17301498">
                <a:off x="944029" y="106477"/>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7" name="Rectangle 128"/>
              <p:cNvSpPr/>
              <p:nvPr/>
            </p:nvSpPr>
            <p:spPr>
              <a:xfrm rot="17923694">
                <a:off x="1169454" y="147753"/>
                <a:ext cx="246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8" name="Rectangle 129"/>
              <p:cNvSpPr/>
              <p:nvPr/>
            </p:nvSpPr>
            <p:spPr>
              <a:xfrm rot="18411383">
                <a:off x="1375829" y="217603"/>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9" name="Rectangle 130"/>
              <p:cNvSpPr/>
              <p:nvPr/>
            </p:nvSpPr>
            <p:spPr>
              <a:xfrm rot="18989755">
                <a:off x="1558392" y="32396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0" name="Rectangle 131"/>
              <p:cNvSpPr/>
              <p:nvPr/>
            </p:nvSpPr>
            <p:spPr>
              <a:xfrm rot="19409993">
                <a:off x="1702854" y="463665"/>
                <a:ext cx="2746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1" name="Rectangle 132"/>
              <p:cNvSpPr/>
              <p:nvPr/>
            </p:nvSpPr>
            <p:spPr>
              <a:xfrm rot="19871442">
                <a:off x="1817154" y="627177"/>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2" name="Rectangle 133"/>
              <p:cNvSpPr/>
              <p:nvPr/>
            </p:nvSpPr>
            <p:spPr>
              <a:xfrm rot="20427881">
                <a:off x="1898117" y="81291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3" name="Rectangle 134"/>
              <p:cNvSpPr/>
              <p:nvPr/>
            </p:nvSpPr>
            <p:spPr>
              <a:xfrm rot="20846155">
                <a:off x="1929867" y="10113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4" name="Rectangle 135"/>
              <p:cNvSpPr/>
              <p:nvPr/>
            </p:nvSpPr>
            <p:spPr>
              <a:xfrm rot="21312177">
                <a:off x="1921929" y="12272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5" name="Rectangle 136"/>
              <p:cNvSpPr/>
              <p:nvPr/>
            </p:nvSpPr>
            <p:spPr>
              <a:xfrm rot="696742">
                <a:off x="1783817" y="1657465"/>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6" name="Rectangle 137"/>
              <p:cNvSpPr/>
              <p:nvPr/>
            </p:nvSpPr>
            <p:spPr>
              <a:xfrm rot="1529991">
                <a:off x="1648879" y="1860665"/>
                <a:ext cx="2222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7"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8"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9"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0"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1"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2"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3"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4"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5"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6" name="Rectangle 147"/>
              <p:cNvSpPr/>
              <p:nvPr/>
            </p:nvSpPr>
            <p:spPr>
              <a:xfrm rot="244926">
                <a:off x="1864779" y="1441565"/>
                <a:ext cx="255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7" name="Rectangle 148"/>
              <p:cNvSpPr/>
              <p:nvPr/>
            </p:nvSpPr>
            <p:spPr>
              <a:xfrm rot="16001411">
                <a:off x="456667" y="147752"/>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8"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9" name="Freeform 150"/>
              <p:cNvSpPr/>
              <p:nvPr/>
            </p:nvSpPr>
            <p:spPr>
              <a:xfrm rot="18742963">
                <a:off x="979624" y="1997119"/>
                <a:ext cx="105920" cy="108623"/>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0"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00007A"/>
                  </a:gs>
                  <a:gs pos="100000">
                    <a:srgbClr val="000076"/>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1"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00006F"/>
                  </a:gs>
                  <a:gs pos="50000">
                    <a:srgbClr val="00007A"/>
                  </a:gs>
                  <a:gs pos="100000">
                    <a:srgbClr val="00006F"/>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sp>
        <p:nvSpPr>
          <p:cNvPr id="1014" name="Title Text"/>
          <p:cNvSpPr txBox="1">
            <a:spLocks noGrp="1"/>
          </p:cNvSpPr>
          <p:nvPr>
            <p:ph type="title"/>
          </p:nvPr>
        </p:nvSpPr>
        <p:spPr>
          <a:xfrm>
            <a:off x="301625" y="228600"/>
            <a:ext cx="8540750" cy="1143000"/>
          </a:xfrm>
          <a:prstGeom prst="rect">
            <a:avLst/>
          </a:prstGeom>
        </p:spPr>
        <p:txBody>
          <a:bodyPr anchor="ctr"/>
          <a:lstStyle>
            <a:lvl1pPr algn="ctr">
              <a:defRPr>
                <a:solidFill>
                  <a:srgbClr val="CCECFF"/>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15" name="Slide Number"/>
          <p:cNvSpPr txBox="1">
            <a:spLocks noGrp="1"/>
          </p:cNvSpPr>
          <p:nvPr>
            <p:ph type="sldNum" sz="quarter" idx="2"/>
          </p:nvPr>
        </p:nvSpPr>
        <p:spPr>
          <a:xfrm>
            <a:off x="8596972" y="6245225"/>
            <a:ext cx="245404" cy="226986"/>
          </a:xfrm>
          <a:prstGeom prst="rect">
            <a:avLst/>
          </a:prstGeom>
        </p:spPr>
        <p:txBody>
          <a:bodyPr anchor="t"/>
          <a:lstStyle>
            <a:lvl1pPr algn="r">
              <a:defRPr sz="10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74082526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7551889"/>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10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6827968"/>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pic>
        <p:nvPicPr>
          <p:cNvPr id="103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3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068401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2_Blank 0">
    <p:spTree>
      <p:nvGrpSpPr>
        <p:cNvPr id="1" name=""/>
        <p:cNvGrpSpPr/>
        <p:nvPr/>
      </p:nvGrpSpPr>
      <p:grpSpPr>
        <a:xfrm>
          <a:off x="0" y="0"/>
          <a:ext cx="0" cy="0"/>
          <a:chOff x="0" y="0"/>
          <a:chExt cx="0" cy="0"/>
        </a:xfrm>
      </p:grpSpPr>
      <p:sp>
        <p:nvSpPr>
          <p:cNvPr id="10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254753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052"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53"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5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0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Blip>
                <a:blip r:embed="rId4"/>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037486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881019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4FBB276-FF5F-6545-BC86-4B44CA0C8FC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70851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3_Blank 0">
    <p:spTree>
      <p:nvGrpSpPr>
        <p:cNvPr id="1" name=""/>
        <p:cNvGrpSpPr/>
        <p:nvPr/>
      </p:nvGrpSpPr>
      <p:grpSpPr>
        <a:xfrm>
          <a:off x="0" y="0"/>
          <a:ext cx="0" cy="0"/>
          <a:chOff x="0" y="0"/>
          <a:chExt cx="0" cy="0"/>
        </a:xfrm>
      </p:grpSpPr>
      <p:sp>
        <p:nvSpPr>
          <p:cNvPr id="10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8752128"/>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0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6661231"/>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8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9699780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828666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0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344991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801219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4" name="Group 2"/>
          <p:cNvGrpSpPr/>
          <p:nvPr/>
        </p:nvGrpSpPr>
        <p:grpSpPr>
          <a:xfrm>
            <a:off x="3800475" y="1789113"/>
            <a:ext cx="5350047" cy="5056188"/>
            <a:chOff x="0" y="0"/>
            <a:chExt cx="5350046" cy="5056187"/>
          </a:xfrm>
        </p:grpSpPr>
        <p:sp>
          <p:nvSpPr>
            <p:cNvPr id="1120" name="Rectangle 3"/>
            <p:cNvSpPr/>
            <p:nvPr/>
          </p:nvSpPr>
          <p:spPr>
            <a:xfrm>
              <a:off x="2914650"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5" name="Rectangle 8"/>
            <p:cNvSpPr/>
            <p:nvPr/>
          </p:nvSpPr>
          <p:spPr>
            <a:xfrm>
              <a:off x="4965529"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7" name="Rectangle 10"/>
            <p:cNvSpPr/>
            <p:nvPr/>
          </p:nvSpPr>
          <p:spPr>
            <a:xfrm>
              <a:off x="39266" y="1187306"/>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0" name="Freeform 13"/>
            <p:cNvSpPr/>
            <p:nvPr/>
          </p:nvSpPr>
          <p:spPr>
            <a:xfrm>
              <a:off x="3759200" y="3911599"/>
              <a:ext cx="1581150"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6" name="Freeform 19"/>
            <p:cNvSpPr/>
            <p:nvPr/>
          </p:nvSpPr>
          <p:spPr>
            <a:xfrm>
              <a:off x="4883150" y="123824"/>
              <a:ext cx="161925"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7" name="Freeform 20"/>
            <p:cNvSpPr/>
            <p:nvPr/>
          </p:nvSpPr>
          <p:spPr>
            <a:xfrm>
              <a:off x="4892675" y="352424"/>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8" name="Freeform 21"/>
            <p:cNvSpPr/>
            <p:nvPr/>
          </p:nvSpPr>
          <p:spPr>
            <a:xfrm>
              <a:off x="4883150" y="485774"/>
              <a:ext cx="142875"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9" name="Freeform 22"/>
            <p:cNvSpPr/>
            <p:nvPr/>
          </p:nvSpPr>
          <p:spPr>
            <a:xfrm>
              <a:off x="4816475" y="3806824"/>
              <a:ext cx="104775"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0" name="Freeform 23"/>
            <p:cNvSpPr/>
            <p:nvPr/>
          </p:nvSpPr>
          <p:spPr>
            <a:xfrm>
              <a:off x="989012" y="0"/>
              <a:ext cx="4132263"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1" name="Freeform 24"/>
            <p:cNvSpPr/>
            <p:nvPr/>
          </p:nvSpPr>
          <p:spPr>
            <a:xfrm>
              <a:off x="857250" y="4200524"/>
              <a:ext cx="133350"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8" name="Freeform 31"/>
            <p:cNvSpPr/>
            <p:nvPr/>
          </p:nvSpPr>
          <p:spPr>
            <a:xfrm>
              <a:off x="4806950" y="3930649"/>
              <a:ext cx="114300"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9" name="Rectangle 32"/>
            <p:cNvSpPr/>
            <p:nvPr/>
          </p:nvSpPr>
          <p:spPr>
            <a:xfrm>
              <a:off x="2927350" y="1025525"/>
              <a:ext cx="274638" cy="4030663"/>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0" name="Rectangle 33"/>
            <p:cNvSpPr/>
            <p:nvPr/>
          </p:nvSpPr>
          <p:spPr>
            <a:xfrm>
              <a:off x="3006725" y="663574"/>
              <a:ext cx="120650"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1" name="AutoShape 34"/>
            <p:cNvSpPr/>
            <p:nvPr/>
          </p:nvSpPr>
          <p:spPr>
            <a:xfrm>
              <a:off x="2898775" y="977899"/>
              <a:ext cx="325438"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2" name="Freeform 35"/>
            <p:cNvSpPr/>
            <p:nvPr/>
          </p:nvSpPr>
          <p:spPr>
            <a:xfrm>
              <a:off x="3035300" y="638175"/>
              <a:ext cx="400050" cy="2501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3" name="Freeform 36"/>
            <p:cNvSpPr/>
            <p:nvPr/>
          </p:nvSpPr>
          <p:spPr>
            <a:xfrm>
              <a:off x="2817812" y="466725"/>
              <a:ext cx="503239" cy="219075"/>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sp>
        <p:nvSpPr>
          <p:cNvPr id="1155" name="Title Text"/>
          <p:cNvSpPr txBox="1">
            <a:spLocks noGrp="1"/>
          </p:cNvSpPr>
          <p:nvPr>
            <p:ph type="title"/>
          </p:nvPr>
        </p:nvSpPr>
        <p:spPr>
          <a:xfrm>
            <a:off x="457200" y="277813"/>
            <a:ext cx="8229600" cy="1143001"/>
          </a:xfrm>
          <a:prstGeom prst="rect">
            <a:avLst/>
          </a:prstGeom>
        </p:spPr>
        <p:txBody>
          <a:bodyPr anchor="ctr"/>
          <a:lstStyle>
            <a:lvl1pPr algn="ctr">
              <a:defRPr>
                <a:solidFill>
                  <a:srgbClr val="DBBD71"/>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56"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416270" y="6466522"/>
            <a:ext cx="270531" cy="269241"/>
          </a:xfrm>
          <a:prstGeom prst="rect">
            <a:avLst/>
          </a:prstGeom>
        </p:spPr>
        <p:txBody>
          <a:bodyPr/>
          <a:lstStyle>
            <a:lvl1pPr algn="r">
              <a:defRPr sz="1200">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5446576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290705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042527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118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408604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81A78C-775C-6A47-8656-070C5F58CE49}"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31568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8_Blank">
    <p:bg>
      <p:bgPr>
        <a:solidFill>
          <a:schemeClr val="accent3">
            <a:lumOff val="44000"/>
          </a:schemeClr>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239953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000000"/>
        </a:solidFill>
        <a:effectLst/>
      </p:bgPr>
    </p:bg>
    <p:spTree>
      <p:nvGrpSpPr>
        <p:cNvPr id="1" name=""/>
        <p:cNvGrpSpPr/>
        <p:nvPr/>
      </p:nvGrpSpPr>
      <p:grpSpPr>
        <a:xfrm>
          <a:off x="0" y="0"/>
          <a:ext cx="0" cy="0"/>
          <a:chOff x="0" y="0"/>
          <a:chExt cx="0" cy="0"/>
        </a:xfrm>
      </p:grpSpPr>
      <p:grpSp>
        <p:nvGrpSpPr>
          <p:cNvPr id="1200" name="Group 4"/>
          <p:cNvGrpSpPr/>
          <p:nvPr/>
        </p:nvGrpSpPr>
        <p:grpSpPr>
          <a:xfrm>
            <a:off x="177800" y="230188"/>
            <a:ext cx="203200" cy="6503987"/>
            <a:chOff x="0" y="0"/>
            <a:chExt cx="203200" cy="6503986"/>
          </a:xfrm>
        </p:grpSpPr>
        <p:sp>
          <p:nvSpPr>
            <p:cNvPr id="1198" name="Rectangle 5"/>
            <p:cNvSpPr/>
            <p:nvPr/>
          </p:nvSpPr>
          <p:spPr>
            <a:xfrm>
              <a:off x="127000" y="26987"/>
              <a:ext cx="76200" cy="6477000"/>
            </a:xfrm>
            <a:prstGeom prst="rect">
              <a:avLst/>
            </a:prstGeom>
            <a:gradFill flip="none" rotWithShape="1">
              <a:gsLst>
                <a:gs pos="0">
                  <a:srgbClr val="000000"/>
                </a:gs>
                <a:gs pos="100000">
                  <a:srgbClr val="0099CC"/>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199" name="Rectangle 6"/>
            <p:cNvSpPr/>
            <p:nvPr/>
          </p:nvSpPr>
          <p:spPr>
            <a:xfrm>
              <a:off x="0" y="0"/>
              <a:ext cx="76200" cy="6256336"/>
            </a:xfrm>
            <a:prstGeom prst="rect">
              <a:avLst/>
            </a:prstGeom>
            <a:gradFill flip="none" rotWithShape="1">
              <a:gsLst>
                <a:gs pos="0">
                  <a:srgbClr val="000000"/>
                </a:gs>
                <a:gs pos="100000">
                  <a:srgbClr val="00FFFF"/>
                </a:gs>
              </a:gsLst>
              <a:lin ang="5400000" scaled="0"/>
            </a:gradFill>
            <a:ln w="12700" cap="flat">
              <a:noFill/>
              <a:miter lim="400000"/>
            </a:ln>
            <a:effectLst/>
          </p:spPr>
          <p:txBody>
            <a:bodyPr wrap="square" lIns="45719" tIns="45719" rIns="45719" bIns="45719" numCol="1" anchor="ctr">
              <a:noAutofit/>
            </a:bodyPr>
            <a:lstStyle/>
            <a:p>
              <a:pPr>
                <a:defRPr b="0">
                  <a:solidFill>
                    <a:srgbClr val="F8F8F8"/>
                  </a:solidFill>
                </a:defRPr>
              </a:pPr>
              <a:endParaRPr/>
            </a:p>
          </p:txBody>
        </p:sp>
      </p:grpSp>
      <p:grpSp>
        <p:nvGrpSpPr>
          <p:cNvPr id="1203" name="Group 7"/>
          <p:cNvGrpSpPr/>
          <p:nvPr/>
        </p:nvGrpSpPr>
        <p:grpSpPr>
          <a:xfrm>
            <a:off x="8793163" y="220662"/>
            <a:ext cx="198437" cy="6408738"/>
            <a:chOff x="0" y="0"/>
            <a:chExt cx="198436" cy="6408736"/>
          </a:xfrm>
        </p:grpSpPr>
        <p:sp>
          <p:nvSpPr>
            <p:cNvPr id="1201" name="Rectangle 8"/>
            <p:cNvSpPr/>
            <p:nvPr/>
          </p:nvSpPr>
          <p:spPr>
            <a:xfrm>
              <a:off x="130174" y="-1"/>
              <a:ext cx="68263" cy="6332539"/>
            </a:xfrm>
            <a:prstGeom prst="rect">
              <a:avLst/>
            </a:prstGeom>
            <a:gradFill flip="none" rotWithShape="1">
              <a:gsLst>
                <a:gs pos="0">
                  <a:srgbClr val="6699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2" name="Rectangle 9"/>
            <p:cNvSpPr/>
            <p:nvPr/>
          </p:nvSpPr>
          <p:spPr>
            <a:xfrm>
              <a:off x="0" y="160337"/>
              <a:ext cx="77788" cy="6248400"/>
            </a:xfrm>
            <a:prstGeom prst="rect">
              <a:avLst/>
            </a:prstGeom>
            <a:gradFill flip="none" rotWithShape="1">
              <a:gsLst>
                <a:gs pos="0">
                  <a:srgbClr val="9933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6" name="Group 10"/>
          <p:cNvGrpSpPr/>
          <p:nvPr/>
        </p:nvGrpSpPr>
        <p:grpSpPr>
          <a:xfrm>
            <a:off x="412749" y="6477000"/>
            <a:ext cx="8686801" cy="227807"/>
            <a:chOff x="0" y="0"/>
            <a:chExt cx="8686800" cy="227806"/>
          </a:xfrm>
        </p:grpSpPr>
        <p:sp>
          <p:nvSpPr>
            <p:cNvPr id="1204" name="Rectangle 11"/>
            <p:cNvSpPr/>
            <p:nvPr/>
          </p:nvSpPr>
          <p:spPr>
            <a:xfrm>
              <a:off x="0" y="0"/>
              <a:ext cx="8686800" cy="76200"/>
            </a:xfrm>
            <a:prstGeom prst="rect">
              <a:avLst/>
            </a:prstGeom>
            <a:gradFill flip="none" rotWithShape="1">
              <a:gsLst>
                <a:gs pos="0">
                  <a:srgbClr val="000000"/>
                </a:gs>
                <a:gs pos="100000">
                  <a:srgbClr val="6699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5" name="Rectangle 12"/>
            <p:cNvSpPr/>
            <p:nvPr/>
          </p:nvSpPr>
          <p:spPr>
            <a:xfrm>
              <a:off x="793" y="151606"/>
              <a:ext cx="8501064" cy="76201"/>
            </a:xfrm>
            <a:prstGeom prst="rect">
              <a:avLst/>
            </a:prstGeom>
            <a:gradFill flip="none" rotWithShape="1">
              <a:gsLst>
                <a:gs pos="0">
                  <a:srgbClr val="000000"/>
                </a:gs>
                <a:gs pos="100000">
                  <a:srgbClr val="00FF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9" name="Group 13"/>
          <p:cNvGrpSpPr/>
          <p:nvPr/>
        </p:nvGrpSpPr>
        <p:grpSpPr>
          <a:xfrm>
            <a:off x="75406" y="177006"/>
            <a:ext cx="8746333" cy="161132"/>
            <a:chOff x="0" y="0"/>
            <a:chExt cx="8746332" cy="161130"/>
          </a:xfrm>
        </p:grpSpPr>
        <p:sp>
          <p:nvSpPr>
            <p:cNvPr id="1207" name="Rectangle 14"/>
            <p:cNvSpPr/>
            <p:nvPr/>
          </p:nvSpPr>
          <p:spPr>
            <a:xfrm>
              <a:off x="219868" y="102393"/>
              <a:ext cx="8526465" cy="58738"/>
            </a:xfrm>
            <a:prstGeom prst="rect">
              <a:avLst/>
            </a:prstGeom>
            <a:gradFill flip="none" rotWithShape="1">
              <a:gsLst>
                <a:gs pos="0">
                  <a:srgbClr val="00FF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8" name="Rectangle 15"/>
            <p:cNvSpPr/>
            <p:nvPr/>
          </p:nvSpPr>
          <p:spPr>
            <a:xfrm>
              <a:off x="0" y="0"/>
              <a:ext cx="8745539" cy="60325"/>
            </a:xfrm>
            <a:prstGeom prst="rect">
              <a:avLst/>
            </a:prstGeom>
            <a:gradFill flip="none" rotWithShape="1">
              <a:gsLst>
                <a:gs pos="0">
                  <a:srgbClr val="6699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10" name="Title Text"/>
          <p:cNvSpPr txBox="1">
            <a:spLocks noGrp="1"/>
          </p:cNvSpPr>
          <p:nvPr>
            <p:ph type="title"/>
          </p:nvPr>
        </p:nvSpPr>
        <p:spPr>
          <a:xfrm>
            <a:off x="685800" y="1219200"/>
            <a:ext cx="7772400" cy="1143000"/>
          </a:xfrm>
          <a:prstGeom prst="rect">
            <a:avLst/>
          </a:prstGeom>
        </p:spPr>
        <p:txBody>
          <a:bodyPr anchor="t"/>
          <a:lstStyle>
            <a:lvl1pPr algn="ctr">
              <a:defRPr sz="4000">
                <a:solidFill>
                  <a:srgbClr val="F8F8F8"/>
                </a:solidFill>
                <a:latin typeface="+mj-lt"/>
                <a:ea typeface="+mj-ea"/>
                <a:cs typeface="+mj-cs"/>
                <a:sym typeface="Helvetica"/>
              </a:defRPr>
            </a:lvl1pPr>
          </a:lstStyle>
          <a:p>
            <a:r>
              <a:t>Title Text</a:t>
            </a:r>
          </a:p>
        </p:txBody>
      </p:sp>
      <p:sp>
        <p:nvSpPr>
          <p:cNvPr id="1211" name="Body Level One…"/>
          <p:cNvSpPr txBox="1">
            <a:spLocks noGrp="1"/>
          </p:cNvSpPr>
          <p:nvPr>
            <p:ph type="body" sz="quarter" idx="1"/>
          </p:nvPr>
        </p:nvSpPr>
        <p:spPr>
          <a:xfrm>
            <a:off x="1371600" y="2667000"/>
            <a:ext cx="6400800" cy="1752600"/>
          </a:xfrm>
          <a:prstGeom prst="rect">
            <a:avLst/>
          </a:prstGeom>
        </p:spPr>
        <p:txBody>
          <a:bodyPr>
            <a:normAutofit/>
          </a:bodyPr>
          <a:lstStyle>
            <a:lvl1pPr marL="0" indent="0" algn="ctr">
              <a:spcBef>
                <a:spcPts val="600"/>
              </a:spcBef>
              <a:buSzTx/>
              <a:buNone/>
              <a:defRPr sz="2800">
                <a:solidFill>
                  <a:srgbClr val="F8F8F8"/>
                </a:solidFill>
                <a:latin typeface="+mj-lt"/>
                <a:ea typeface="+mj-ea"/>
                <a:cs typeface="+mj-cs"/>
                <a:sym typeface="Helvetica"/>
              </a:defRPr>
            </a:lvl1pPr>
            <a:lvl2pPr marL="742950" indent="-285750" algn="ctr">
              <a:spcBef>
                <a:spcPts val="600"/>
              </a:spcBef>
              <a:buChar char="–"/>
              <a:defRPr sz="2800">
                <a:solidFill>
                  <a:srgbClr val="F8F8F8"/>
                </a:solidFill>
                <a:latin typeface="+mj-lt"/>
                <a:ea typeface="+mj-ea"/>
                <a:cs typeface="+mj-cs"/>
                <a:sym typeface="Helvetica"/>
              </a:defRPr>
            </a:lvl2pPr>
            <a:lvl3pPr marL="1181100" indent="-266700" algn="ctr">
              <a:spcBef>
                <a:spcPts val="600"/>
              </a:spcBef>
              <a:defRPr sz="2800">
                <a:solidFill>
                  <a:srgbClr val="F8F8F8"/>
                </a:solidFill>
                <a:latin typeface="+mj-lt"/>
                <a:ea typeface="+mj-ea"/>
                <a:cs typeface="+mj-cs"/>
                <a:sym typeface="Helvetica"/>
              </a:defRPr>
            </a:lvl3pPr>
            <a:lvl4pPr marL="1691639" indent="-320039" algn="ctr">
              <a:spcBef>
                <a:spcPts val="600"/>
              </a:spcBef>
              <a:buChar char="–"/>
              <a:defRPr sz="2800">
                <a:solidFill>
                  <a:srgbClr val="F8F8F8"/>
                </a:solidFill>
                <a:latin typeface="+mj-lt"/>
                <a:ea typeface="+mj-ea"/>
                <a:cs typeface="+mj-cs"/>
                <a:sym typeface="Helvetica"/>
              </a:defRPr>
            </a:lvl4pPr>
            <a:lvl5pPr marL="2148839" indent="-320039" algn="ctr">
              <a:spcBef>
                <a:spcPts val="600"/>
              </a:spcBef>
              <a:buChar char="»"/>
              <a:defRPr sz="2800">
                <a:solidFill>
                  <a:srgbClr val="F8F8F8"/>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61092" y="6164897"/>
            <a:ext cx="301909" cy="307341"/>
          </a:xfrm>
          <a:prstGeom prst="rect">
            <a:avLst/>
          </a:prstGeom>
        </p:spPr>
        <p:txBody>
          <a:bodyPr/>
          <a:lstStyle>
            <a:lvl1pPr algn="r">
              <a:defRPr b="1">
                <a:solidFill>
                  <a:srgbClr val="80808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881056407"/>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000000"/>
        </a:solidFill>
        <a:effectLst/>
      </p:bgPr>
    </p:bg>
    <p:spTree>
      <p:nvGrpSpPr>
        <p:cNvPr id="1" name=""/>
        <p:cNvGrpSpPr/>
        <p:nvPr/>
      </p:nvGrpSpPr>
      <p:grpSpPr>
        <a:xfrm>
          <a:off x="0" y="0"/>
          <a:ext cx="0" cy="0"/>
          <a:chOff x="0" y="0"/>
          <a:chExt cx="0" cy="0"/>
        </a:xfrm>
      </p:grpSpPr>
      <p:grpSp>
        <p:nvGrpSpPr>
          <p:cNvPr id="1230" name="Group 2"/>
          <p:cNvGrpSpPr/>
          <p:nvPr/>
        </p:nvGrpSpPr>
        <p:grpSpPr>
          <a:xfrm>
            <a:off x="3953333" y="1538745"/>
            <a:ext cx="5415635" cy="5887123"/>
            <a:chOff x="0" y="0"/>
            <a:chExt cx="5415634" cy="5887122"/>
          </a:xfrm>
        </p:grpSpPr>
        <p:sp>
          <p:nvSpPr>
            <p:cNvPr id="1219" name="AutoShape 3"/>
            <p:cNvSpPr/>
            <p:nvPr/>
          </p:nvSpPr>
          <p:spPr>
            <a:xfrm rot="13500000" flipH="1">
              <a:off x="3115804" y="446200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0" name="AutoShape 4"/>
            <p:cNvSpPr/>
            <p:nvPr/>
          </p:nvSpPr>
          <p:spPr>
            <a:xfrm rot="16200000">
              <a:off x="3525380" y="3730167"/>
              <a:ext cx="1362075" cy="135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1" name="AutoShape 5"/>
            <p:cNvSpPr/>
            <p:nvPr/>
          </p:nvSpPr>
          <p:spPr>
            <a:xfrm>
              <a:off x="3900029" y="2607804"/>
              <a:ext cx="1282701" cy="1282701"/>
            </a:xfrm>
            <a:prstGeom prst="diamond">
              <a:avLst/>
            </a:pr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2" name="AutoShape 6"/>
            <p:cNvSpPr/>
            <p:nvPr/>
          </p:nvSpPr>
          <p:spPr>
            <a:xfrm rot="13500000">
              <a:off x="412292" y="348410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3" name="AutoShape 7"/>
            <p:cNvSpPr/>
            <p:nvPr/>
          </p:nvSpPr>
          <p:spPr>
            <a:xfrm rot="8100000" flipH="1">
              <a:off x="1953754" y="2422067"/>
              <a:ext cx="901701"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nvGrpSpPr>
            <p:cNvPr id="1228" name="Group 8"/>
            <p:cNvGrpSpPr/>
            <p:nvPr/>
          </p:nvGrpSpPr>
          <p:grpSpPr>
            <a:xfrm>
              <a:off x="3006267" y="1928355"/>
              <a:ext cx="638176" cy="1901824"/>
              <a:chOff x="0" y="0"/>
              <a:chExt cx="638174" cy="1901822"/>
            </a:xfrm>
          </p:grpSpPr>
          <p:sp>
            <p:nvSpPr>
              <p:cNvPr id="1224" name="Line 9"/>
              <p:cNvSpPr/>
              <p:nvPr/>
            </p:nvSpPr>
            <p:spPr>
              <a:xfrm flipH="1">
                <a:off x="635000" y="15875"/>
                <a:ext cx="1" cy="12446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5" name="Line 10"/>
              <p:cNvSpPr/>
              <p:nvPr/>
            </p:nvSpPr>
            <p:spPr>
              <a:xfrm flipH="1">
                <a:off x="6349" y="631824"/>
                <a:ext cx="2" cy="12700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6" name="Line 11"/>
              <p:cNvSpPr/>
              <p:nvPr/>
            </p:nvSpPr>
            <p:spPr>
              <a:xfrm flipV="1">
                <a:off x="6350" y="1263650"/>
                <a:ext cx="631825" cy="63182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7" name="Line 12"/>
              <p:cNvSpPr/>
              <p:nvPr/>
            </p:nvSpPr>
            <p:spPr>
              <a:xfrm flipV="1">
                <a:off x="0" y="0"/>
                <a:ext cx="638175" cy="63817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grpSp>
        <p:sp>
          <p:nvSpPr>
            <p:cNvPr id="1229" name="AutoShape 13"/>
            <p:cNvSpPr/>
            <p:nvPr/>
          </p:nvSpPr>
          <p:spPr>
            <a:xfrm rot="18900000">
              <a:off x="3012617" y="412292"/>
              <a:ext cx="1990726" cy="1990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38" name="Group 15"/>
          <p:cNvGrpSpPr/>
          <p:nvPr/>
        </p:nvGrpSpPr>
        <p:grpSpPr>
          <a:xfrm>
            <a:off x="3344863" y="2457450"/>
            <a:ext cx="5449887" cy="4684136"/>
            <a:chOff x="0" y="0"/>
            <a:chExt cx="5449886" cy="4684135"/>
          </a:xfrm>
        </p:grpSpPr>
        <p:sp>
          <p:nvSpPr>
            <p:cNvPr id="1231" name="AutoShape 16"/>
            <p:cNvSpPr/>
            <p:nvPr/>
          </p:nvSpPr>
          <p:spPr>
            <a:xfrm>
              <a:off x="4167186" y="898524"/>
              <a:ext cx="1282701" cy="1282702"/>
            </a:xfrm>
            <a:prstGeom prst="diamond">
              <a:avLst/>
            </a:pr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2" name="Freeform 17"/>
            <p:cNvSpPr/>
            <p:nvPr/>
          </p:nvSpPr>
          <p:spPr>
            <a:xfrm>
              <a:off x="3101974" y="614362"/>
              <a:ext cx="638175" cy="1890714"/>
            </a:xfrm>
            <a:custGeom>
              <a:avLst/>
              <a:gdLst/>
              <a:ahLst/>
              <a:cxnLst>
                <a:cxn ang="0">
                  <a:pos x="wd2" y="hd2"/>
                </a:cxn>
                <a:cxn ang="5400000">
                  <a:pos x="wd2" y="hd2"/>
                </a:cxn>
                <a:cxn ang="10800000">
                  <a:pos x="wd2" y="hd2"/>
                </a:cxn>
                <a:cxn ang="16200000">
                  <a:pos x="wd2" y="hd2"/>
                </a:cxn>
              </a:cxnLst>
              <a:rect l="0" t="0" r="r" b="b"/>
              <a:pathLst>
                <a:path w="21600" h="21600" extrusionOk="0">
                  <a:moveTo>
                    <a:pt x="21439" y="0"/>
                  </a:moveTo>
                  <a:lnTo>
                    <a:pt x="0" y="7236"/>
                  </a:lnTo>
                  <a:lnTo>
                    <a:pt x="0" y="21600"/>
                  </a:lnTo>
                  <a:lnTo>
                    <a:pt x="21600" y="14309"/>
                  </a:lnTo>
                  <a:lnTo>
                    <a:pt x="21439" y="0"/>
                  </a:lnTo>
                </a:path>
              </a:pathLst>
            </a:custGeom>
            <a:solidFill>
              <a:srgbClr val="669900"/>
            </a:solidFill>
            <a:ln w="12700" cap="flat">
              <a:solidFill>
                <a:srgbClr val="669900"/>
              </a:solidFill>
              <a:prstDash val="solid"/>
              <a:round/>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3" name="AutoShape 18"/>
            <p:cNvSpPr/>
            <p:nvPr/>
          </p:nvSpPr>
          <p:spPr>
            <a:xfrm rot="18900000">
              <a:off x="666749" y="171767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4" name="AutoShape 19"/>
            <p:cNvSpPr/>
            <p:nvPr/>
          </p:nvSpPr>
          <p:spPr>
            <a:xfrm rot="13500000" flipH="1">
              <a:off x="2706686" y="3595687"/>
              <a:ext cx="901700"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5" name="AutoShape 20"/>
            <p:cNvSpPr/>
            <p:nvPr/>
          </p:nvSpPr>
          <p:spPr>
            <a:xfrm rot="16200000">
              <a:off x="3676648" y="2189163"/>
              <a:ext cx="1362076" cy="1352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6" name="AutoShape 21"/>
            <p:cNvSpPr/>
            <p:nvPr/>
          </p:nvSpPr>
          <p:spPr>
            <a:xfrm rot="10800000">
              <a:off x="0" y="0"/>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7" name="AutoShape 22"/>
            <p:cNvSpPr/>
            <p:nvPr/>
          </p:nvSpPr>
          <p:spPr>
            <a:xfrm rot="8100000" flipH="1">
              <a:off x="2068511" y="183197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39" name="Rectangle 23"/>
          <p:cNvSpPr/>
          <p:nvPr/>
        </p:nvSpPr>
        <p:spPr>
          <a:xfrm>
            <a:off x="6588125" y="5181600"/>
            <a:ext cx="2555875" cy="381000"/>
          </a:xfrm>
          <a:prstGeom prst="rect">
            <a:avLst/>
          </a:prstGeom>
          <a:solidFill>
            <a:srgbClr val="FFCC00"/>
          </a:solidFill>
          <a:ln w="12700">
            <a:miter lim="400000"/>
          </a:ln>
        </p:spPr>
        <p:txBody>
          <a:bodyPr lIns="45719" rIns="45719" anchor="ctr"/>
          <a:lstStyle/>
          <a:p>
            <a:pPr algn="l">
              <a:defRPr b="0">
                <a:solidFill>
                  <a:srgbClr val="F8F8F8"/>
                </a:solidFill>
                <a:latin typeface="Arial"/>
                <a:ea typeface="Arial"/>
                <a:cs typeface="Arial"/>
                <a:sym typeface="Arial"/>
              </a:defRPr>
            </a:pPr>
            <a:endParaRPr/>
          </a:p>
        </p:txBody>
      </p:sp>
      <p:sp>
        <p:nvSpPr>
          <p:cNvPr id="1240" name="Title Text"/>
          <p:cNvSpPr txBox="1">
            <a:spLocks noGrp="1"/>
          </p:cNvSpPr>
          <p:nvPr>
            <p:ph type="title"/>
          </p:nvPr>
        </p:nvSpPr>
        <p:spPr>
          <a:xfrm>
            <a:off x="914400" y="228600"/>
            <a:ext cx="7772400" cy="2438400"/>
          </a:xfrm>
          <a:prstGeom prst="rect">
            <a:avLst/>
          </a:prstGeom>
        </p:spPr>
        <p:txBody>
          <a:bodyPr lIns="46037" tIns="46037" rIns="46037" bIns="46037"/>
          <a:lstStyle>
            <a:lvl1pPr algn="r">
              <a:defRPr sz="6600">
                <a:solidFill>
                  <a:srgbClr val="6666FF"/>
                </a:solidFill>
                <a:latin typeface="Arial"/>
                <a:ea typeface="Arial"/>
                <a:cs typeface="Arial"/>
                <a:sym typeface="Arial"/>
              </a:defRPr>
            </a:lvl1pPr>
          </a:lstStyle>
          <a:p>
            <a:r>
              <a:t>Title Text</a:t>
            </a:r>
          </a:p>
        </p:txBody>
      </p:sp>
      <p:sp>
        <p:nvSpPr>
          <p:cNvPr id="1241" name="Body Level One…"/>
          <p:cNvSpPr txBox="1">
            <a:spLocks noGrp="1"/>
          </p:cNvSpPr>
          <p:nvPr>
            <p:ph type="body" sz="quarter" idx="1"/>
          </p:nvPr>
        </p:nvSpPr>
        <p:spPr>
          <a:xfrm>
            <a:off x="4876800" y="4368800"/>
            <a:ext cx="4259263" cy="742950"/>
          </a:xfrm>
          <a:prstGeom prst="rect">
            <a:avLst/>
          </a:prstGeom>
          <a:solidFill>
            <a:srgbClr val="6666FF"/>
          </a:solidFill>
          <a:ln>
            <a:solidFill>
              <a:srgbClr val="6666FF"/>
            </a:solidFill>
            <a:round/>
          </a:ln>
        </p:spPr>
        <p:txBody>
          <a:bodyPr lIns="0" tIns="0" rIns="0" bIns="0" anchor="b">
            <a:normAutofit/>
          </a:bodyPr>
          <a:lstStyle>
            <a:lvl1pPr marL="0" indent="0">
              <a:spcBef>
                <a:spcPts val="0"/>
              </a:spcBef>
              <a:buSzTx/>
              <a:buNone/>
              <a:defRPr sz="2400">
                <a:latin typeface="Arial"/>
                <a:ea typeface="Arial"/>
                <a:cs typeface="Arial"/>
                <a:sym typeface="Arial"/>
              </a:defRPr>
            </a:lvl1pPr>
            <a:lvl2pPr marL="702128" indent="-244928">
              <a:spcBef>
                <a:spcPts val="0"/>
              </a:spcBef>
              <a:buSzPct val="65000"/>
              <a:buChar char="■"/>
              <a:defRPr sz="2400">
                <a:latin typeface="Arial"/>
                <a:ea typeface="Arial"/>
                <a:cs typeface="Arial"/>
                <a:sym typeface="Arial"/>
              </a:defRPr>
            </a:lvl2pPr>
            <a:lvl3pPr marL="1085850" indent="-228600">
              <a:spcBef>
                <a:spcPts val="0"/>
              </a:spcBef>
              <a:buSzPct val="60000"/>
              <a:buChar char="◆"/>
              <a:defRPr sz="2400">
                <a:latin typeface="Arial"/>
                <a:ea typeface="Arial"/>
                <a:cs typeface="Arial"/>
                <a:sym typeface="Arial"/>
              </a:defRPr>
            </a:lvl3pPr>
            <a:lvl4pPr marL="1474469" indent="-274319">
              <a:spcBef>
                <a:spcPts val="0"/>
              </a:spcBef>
              <a:buSzPct val="70000"/>
              <a:buChar char="■"/>
              <a:defRPr sz="2400">
                <a:latin typeface="Arial"/>
                <a:ea typeface="Arial"/>
                <a:cs typeface="Arial"/>
                <a:sym typeface="Arial"/>
              </a:defRPr>
            </a:lvl4pPr>
            <a:lvl5pPr marL="1817370" indent="-274320">
              <a:spcBef>
                <a:spcPts val="0"/>
              </a:spcBef>
              <a:buSzPct val="65000"/>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1371600" y="6568540"/>
            <a:ext cx="304800" cy="289460"/>
          </a:xfrm>
          <a:prstGeom prst="rect">
            <a:avLst/>
          </a:prstGeom>
          <a:solidFill>
            <a:srgbClr val="669900"/>
          </a:solidFill>
        </p:spPr>
        <p:txBody>
          <a:bodyPr wrap="square" lIns="46037" tIns="46037" rIns="46037" bIns="46037"/>
          <a:lstStyle>
            <a:lvl1pPr algn="r">
              <a:defRPr b="1">
                <a:solidFill>
                  <a:srgbClr val="F8F8F8"/>
                </a:solidFill>
              </a:defRPr>
            </a:lvl1pPr>
          </a:lstStyle>
          <a:p>
            <a:fld id="{86CB4B4D-7CA3-9044-876B-883B54F8677D}" type="slidenum">
              <a:rPr/>
              <a:pPr/>
              <a:t>‹#›</a:t>
            </a:fld>
            <a:endParaRPr/>
          </a:p>
        </p:txBody>
      </p:sp>
    </p:spTree>
    <p:extLst>
      <p:ext uri="{BB962C8B-B14F-4D97-AF65-F5344CB8AC3E}">
        <p14:creationId xmlns:p14="http://schemas.microsoft.com/office/powerpoint/2010/main" val="364370949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3399"/>
        </a:solidFill>
        <a:effectLst/>
      </p:bgPr>
    </p:bg>
    <p:spTree>
      <p:nvGrpSpPr>
        <p:cNvPr id="1" name=""/>
        <p:cNvGrpSpPr/>
        <p:nvPr/>
      </p:nvGrpSpPr>
      <p:grpSpPr>
        <a:xfrm>
          <a:off x="0" y="0"/>
          <a:ext cx="0" cy="0"/>
          <a:chOff x="0" y="0"/>
          <a:chExt cx="0" cy="0"/>
        </a:xfrm>
      </p:grpSpPr>
      <p:grpSp>
        <p:nvGrpSpPr>
          <p:cNvPr id="1257" name="Group 4"/>
          <p:cNvGrpSpPr/>
          <p:nvPr/>
        </p:nvGrpSpPr>
        <p:grpSpPr>
          <a:xfrm>
            <a:off x="0" y="0"/>
            <a:ext cx="9140826" cy="6850064"/>
            <a:chOff x="0" y="0"/>
            <a:chExt cx="9140825" cy="6850063"/>
          </a:xfrm>
        </p:grpSpPr>
        <p:grpSp>
          <p:nvGrpSpPr>
            <p:cNvPr id="1254" name="Group 5"/>
            <p:cNvGrpSpPr/>
            <p:nvPr/>
          </p:nvGrpSpPr>
          <p:grpSpPr>
            <a:xfrm>
              <a:off x="2743200" y="3540125"/>
              <a:ext cx="6392863" cy="3309939"/>
              <a:chOff x="0" y="0"/>
              <a:chExt cx="6392862" cy="3309937"/>
            </a:xfrm>
          </p:grpSpPr>
          <p:sp>
            <p:nvSpPr>
              <p:cNvPr id="124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8" name="Title Text"/>
          <p:cNvSpPr txBox="1">
            <a:spLocks noGrp="1"/>
          </p:cNvSpPr>
          <p:nvPr>
            <p:ph type="title"/>
          </p:nvPr>
        </p:nvSpPr>
        <p:spPr>
          <a:xfrm>
            <a:off x="457200" y="274638"/>
            <a:ext cx="8229600" cy="1143001"/>
          </a:xfrm>
          <a:prstGeom prst="rect">
            <a:avLst/>
          </a:prstGeom>
        </p:spPr>
        <p:txBody>
          <a:bodyPr anchor="ctr"/>
          <a:lstStyle>
            <a:lvl1pPr algn="ct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59"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8413144" y="6460395"/>
            <a:ext cx="273657" cy="264256"/>
          </a:xfrm>
          <a:prstGeom prst="rect">
            <a:avLst/>
          </a:prstGeom>
        </p:spPr>
        <p:txBody>
          <a:bodyPr/>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492162224"/>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2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6748931"/>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6519208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28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119217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29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29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937575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21239A"/>
        </a:solidFill>
        <a:effectLst/>
      </p:bgPr>
    </p:bg>
    <p:spTree>
      <p:nvGrpSpPr>
        <p:cNvPr id="1" name=""/>
        <p:cNvGrpSpPr/>
        <p:nvPr/>
      </p:nvGrpSpPr>
      <p:grpSpPr>
        <a:xfrm>
          <a:off x="0" y="0"/>
          <a:ext cx="0" cy="0"/>
          <a:chOff x="0" y="0"/>
          <a:chExt cx="0" cy="0"/>
        </a:xfrm>
      </p:grpSpPr>
      <p:pic>
        <p:nvPicPr>
          <p:cNvPr id="129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1300"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1301"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8974831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316" name="Group 2"/>
          <p:cNvGrpSpPr/>
          <p:nvPr/>
        </p:nvGrpSpPr>
        <p:grpSpPr>
          <a:xfrm>
            <a:off x="0" y="3902075"/>
            <a:ext cx="3400426" cy="2949575"/>
            <a:chOff x="0" y="0"/>
            <a:chExt cx="3400425" cy="2949575"/>
          </a:xfrm>
        </p:grpSpPr>
        <p:sp>
          <p:nvSpPr>
            <p:cNvPr id="130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317" name="Title Text"/>
          <p:cNvSpPr txBox="1">
            <a:spLocks noGrp="1"/>
          </p:cNvSpPr>
          <p:nvPr>
            <p:ph type="title"/>
          </p:nvPr>
        </p:nvSpPr>
        <p:spPr>
          <a:xfrm>
            <a:off x="457200" y="277813"/>
            <a:ext cx="8229600" cy="1139826"/>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8441397" y="6248400"/>
            <a:ext cx="245404" cy="226986"/>
          </a:xfrm>
          <a:prstGeom prst="rect">
            <a:avLst/>
          </a:prstGeom>
        </p:spPr>
        <p:txBody>
          <a:bodyPr anchor="t"/>
          <a:lstStyle>
            <a:lvl1pPr algn="r">
              <a:defRPr sz="10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7464247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34518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367" name="Group 2"/>
          <p:cNvGrpSpPr/>
          <p:nvPr/>
        </p:nvGrpSpPr>
        <p:grpSpPr>
          <a:xfrm>
            <a:off x="-1" y="-1"/>
            <a:ext cx="9145589" cy="6856415"/>
            <a:chOff x="0" y="0"/>
            <a:chExt cx="9145587" cy="6856413"/>
          </a:xfrm>
        </p:grpSpPr>
        <p:sp>
          <p:nvSpPr>
            <p:cNvPr id="132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2" name="Freeform 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5" name="Freeform 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6" name="Freeform 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8" name="Freeform 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1" name="Freeform 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2" name="Freeform 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3" name="Freeform 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46" name="Freeform 21"/>
            <p:cNvGrpSpPr/>
            <p:nvPr/>
          </p:nvGrpSpPr>
          <p:grpSpPr>
            <a:xfrm>
              <a:off x="8931274" y="4022725"/>
              <a:ext cx="209551" cy="209551"/>
              <a:chOff x="0" y="0"/>
              <a:chExt cx="209550" cy="209550"/>
            </a:xfrm>
          </p:grpSpPr>
          <p:sp>
            <p:nvSpPr>
              <p:cNvPr id="1344" name="Line"/>
              <p:cNvSpPr/>
              <p:nvPr/>
            </p:nvSpPr>
            <p:spPr>
              <a:xfrm flipH="1" flipV="1">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1345" name="Line"/>
              <p:cNvSpPr/>
              <p:nvPr/>
            </p:nvSpPr>
            <p:spPr>
              <a:xfrm>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1347" name="Freeform 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8" name="Freeform 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9" name="Freeform 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0" name="Freeform 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1" name="Freeform 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2" name="Freeform 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3" name="Freeform 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7" name="Freeform 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8" name="Freeform 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9" name="Freeform 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2" name="Freeform 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3" name="Freeform 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66" name="Group 39"/>
            <p:cNvGrpSpPr/>
            <p:nvPr/>
          </p:nvGrpSpPr>
          <p:grpSpPr>
            <a:xfrm>
              <a:off x="-1" y="2590800"/>
              <a:ext cx="9140826" cy="2949576"/>
              <a:chOff x="0" y="0"/>
              <a:chExt cx="9140825" cy="2949575"/>
            </a:xfrm>
          </p:grpSpPr>
          <p:sp>
            <p:nvSpPr>
              <p:cNvPr id="136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5" name="Freeform 4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1368" name="Title Text"/>
          <p:cNvSpPr txBox="1">
            <a:spLocks noGrp="1"/>
          </p:cNvSpPr>
          <p:nvPr>
            <p:ph type="title"/>
          </p:nvPr>
        </p:nvSpPr>
        <p:spPr>
          <a:xfrm>
            <a:off x="457200" y="277813"/>
            <a:ext cx="8229600" cy="1143001"/>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69"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SzPct val="90000"/>
              <a:buBlip>
                <a:blip r:embed="rId3"/>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SzPct val="90000"/>
              <a:buBlip>
                <a:blip r:embed="rId4"/>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xfrm>
            <a:off x="8413144" y="6436583"/>
            <a:ext cx="273657" cy="264255"/>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80646106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8789297"/>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87"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6966643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3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0829656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3093467"/>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41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18896975"/>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33744983"/>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6298003"/>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4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5054676"/>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37351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10582659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4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480" name="Group 2"/>
          <p:cNvGrpSpPr/>
          <p:nvPr/>
        </p:nvGrpSpPr>
        <p:grpSpPr>
          <a:xfrm>
            <a:off x="-1" y="-1"/>
            <a:ext cx="9144001" cy="6858001"/>
            <a:chOff x="0" y="0"/>
            <a:chExt cx="9143999" cy="6858000"/>
          </a:xfrm>
        </p:grpSpPr>
        <p:grpSp>
          <p:nvGrpSpPr>
            <p:cNvPr id="1476" name="Group 3"/>
            <p:cNvGrpSpPr/>
            <p:nvPr/>
          </p:nvGrpSpPr>
          <p:grpSpPr>
            <a:xfrm>
              <a:off x="0" y="0"/>
              <a:ext cx="8839200" cy="6858000"/>
              <a:chOff x="0" y="0"/>
              <a:chExt cx="8839200" cy="6858000"/>
            </a:xfrm>
          </p:grpSpPr>
          <p:grpSp>
            <p:nvGrpSpPr>
              <p:cNvPr id="1463" name="Group 4"/>
              <p:cNvGrpSpPr/>
              <p:nvPr/>
            </p:nvGrpSpPr>
            <p:grpSpPr>
              <a:xfrm>
                <a:off x="0" y="-1"/>
                <a:ext cx="5105400" cy="4876801"/>
                <a:chOff x="0" y="0"/>
                <a:chExt cx="5105400" cy="4876800"/>
              </a:xfrm>
            </p:grpSpPr>
            <p:sp>
              <p:nvSpPr>
                <p:cNvPr id="145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59" name="Oval 6"/>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0" name="Oval 7"/>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1" name="Oval 8"/>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2" name="Oval 9"/>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69" name="Group 10"/>
              <p:cNvGrpSpPr/>
              <p:nvPr/>
            </p:nvGrpSpPr>
            <p:grpSpPr>
              <a:xfrm>
                <a:off x="3200400" y="3200399"/>
                <a:ext cx="3886200" cy="3657601"/>
                <a:chOff x="0" y="0"/>
                <a:chExt cx="3886200" cy="3657600"/>
              </a:xfrm>
            </p:grpSpPr>
            <p:sp>
              <p:nvSpPr>
                <p:cNvPr id="146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5" name="Oval 12"/>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6" name="Oval 13"/>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8" name="Oval 15"/>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75" name="Group 16"/>
              <p:cNvGrpSpPr/>
              <p:nvPr/>
            </p:nvGrpSpPr>
            <p:grpSpPr>
              <a:xfrm>
                <a:off x="4495800" y="152399"/>
                <a:ext cx="4343400" cy="4114801"/>
                <a:chOff x="0" y="0"/>
                <a:chExt cx="4343400" cy="4114800"/>
              </a:xfrm>
            </p:grpSpPr>
            <p:sp>
              <p:nvSpPr>
                <p:cNvPr id="147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1" name="Oval 18"/>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2" name="Oval 19"/>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3" name="Oval 20"/>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47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148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4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824165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1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08" name="Group 2"/>
          <p:cNvGrpSpPr/>
          <p:nvPr/>
        </p:nvGrpSpPr>
        <p:grpSpPr>
          <a:xfrm>
            <a:off x="0" y="0"/>
            <a:ext cx="8839200" cy="6858000"/>
            <a:chOff x="0" y="0"/>
            <a:chExt cx="8839200" cy="6858000"/>
          </a:xfrm>
        </p:grpSpPr>
        <p:grpSp>
          <p:nvGrpSpPr>
            <p:cNvPr id="1495" name="Group 3"/>
            <p:cNvGrpSpPr/>
            <p:nvPr/>
          </p:nvGrpSpPr>
          <p:grpSpPr>
            <a:xfrm>
              <a:off x="0" y="-1"/>
              <a:ext cx="5105400" cy="4876801"/>
              <a:chOff x="0" y="0"/>
              <a:chExt cx="5105400" cy="4876800"/>
            </a:xfrm>
          </p:grpSpPr>
          <p:sp>
            <p:nvSpPr>
              <p:cNvPr id="149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1" name="Group 9"/>
            <p:cNvGrpSpPr/>
            <p:nvPr/>
          </p:nvGrpSpPr>
          <p:grpSpPr>
            <a:xfrm>
              <a:off x="3200400" y="3200399"/>
              <a:ext cx="3886200" cy="3657601"/>
              <a:chOff x="0" y="0"/>
              <a:chExt cx="3886200" cy="3657600"/>
            </a:xfrm>
          </p:grpSpPr>
          <p:sp>
            <p:nvSpPr>
              <p:cNvPr id="149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7" name="Group 15"/>
            <p:cNvGrpSpPr/>
            <p:nvPr/>
          </p:nvGrpSpPr>
          <p:grpSpPr>
            <a:xfrm>
              <a:off x="4495800" y="152399"/>
              <a:ext cx="4343400" cy="4114801"/>
              <a:chOff x="0" y="0"/>
              <a:chExt cx="4343400" cy="4114800"/>
            </a:xfrm>
          </p:grpSpPr>
          <p:sp>
            <p:nvSpPr>
              <p:cNvPr id="150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0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1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291827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36" name="Group 2"/>
          <p:cNvGrpSpPr/>
          <p:nvPr/>
        </p:nvGrpSpPr>
        <p:grpSpPr>
          <a:xfrm>
            <a:off x="0" y="0"/>
            <a:ext cx="8839200" cy="6858000"/>
            <a:chOff x="0" y="0"/>
            <a:chExt cx="8839200" cy="6858000"/>
          </a:xfrm>
        </p:grpSpPr>
        <p:grpSp>
          <p:nvGrpSpPr>
            <p:cNvPr id="1523" name="Group 3"/>
            <p:cNvGrpSpPr/>
            <p:nvPr/>
          </p:nvGrpSpPr>
          <p:grpSpPr>
            <a:xfrm>
              <a:off x="0" y="-1"/>
              <a:ext cx="5105400" cy="4876801"/>
              <a:chOff x="0" y="0"/>
              <a:chExt cx="5105400" cy="4876800"/>
            </a:xfrm>
          </p:grpSpPr>
          <p:sp>
            <p:nvSpPr>
              <p:cNvPr id="151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19"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0"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1"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2"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29" name="Group 9"/>
            <p:cNvGrpSpPr/>
            <p:nvPr/>
          </p:nvGrpSpPr>
          <p:grpSpPr>
            <a:xfrm>
              <a:off x="3200400" y="3200399"/>
              <a:ext cx="3886200" cy="3657601"/>
              <a:chOff x="0" y="0"/>
              <a:chExt cx="3886200" cy="3657600"/>
            </a:xfrm>
          </p:grpSpPr>
          <p:sp>
            <p:nvSpPr>
              <p:cNvPr id="152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5"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6"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8"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35" name="Group 15"/>
            <p:cNvGrpSpPr/>
            <p:nvPr/>
          </p:nvGrpSpPr>
          <p:grpSpPr>
            <a:xfrm>
              <a:off x="4495800" y="152399"/>
              <a:ext cx="4343400" cy="4114801"/>
              <a:chOff x="0" y="0"/>
              <a:chExt cx="4343400" cy="4114800"/>
            </a:xfrm>
          </p:grpSpPr>
          <p:sp>
            <p:nvSpPr>
              <p:cNvPr id="153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1"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2"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3"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15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076343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6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64" name="Group 2"/>
          <p:cNvGrpSpPr/>
          <p:nvPr/>
        </p:nvGrpSpPr>
        <p:grpSpPr>
          <a:xfrm>
            <a:off x="0" y="0"/>
            <a:ext cx="8839200" cy="6858000"/>
            <a:chOff x="0" y="0"/>
            <a:chExt cx="8839200" cy="6858000"/>
          </a:xfrm>
        </p:grpSpPr>
        <p:grpSp>
          <p:nvGrpSpPr>
            <p:cNvPr id="1551" name="Group 3"/>
            <p:cNvGrpSpPr/>
            <p:nvPr/>
          </p:nvGrpSpPr>
          <p:grpSpPr>
            <a:xfrm>
              <a:off x="0" y="-1"/>
              <a:ext cx="5105400" cy="4876801"/>
              <a:chOff x="0" y="0"/>
              <a:chExt cx="5105400" cy="4876800"/>
            </a:xfrm>
          </p:grpSpPr>
          <p:sp>
            <p:nvSpPr>
              <p:cNvPr id="154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57" name="Group 9"/>
            <p:cNvGrpSpPr/>
            <p:nvPr/>
          </p:nvGrpSpPr>
          <p:grpSpPr>
            <a:xfrm>
              <a:off x="3200400" y="3200399"/>
              <a:ext cx="3886200" cy="3657601"/>
              <a:chOff x="0" y="0"/>
              <a:chExt cx="3886200" cy="3657600"/>
            </a:xfrm>
          </p:grpSpPr>
          <p:sp>
            <p:nvSpPr>
              <p:cNvPr id="155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63" name="Group 15"/>
            <p:cNvGrpSpPr/>
            <p:nvPr/>
          </p:nvGrpSpPr>
          <p:grpSpPr>
            <a:xfrm>
              <a:off x="4495800" y="152399"/>
              <a:ext cx="4343400" cy="4114801"/>
              <a:chOff x="0" y="0"/>
              <a:chExt cx="4343400" cy="4114800"/>
            </a:xfrm>
          </p:grpSpPr>
          <p:sp>
            <p:nvSpPr>
              <p:cNvPr id="155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6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6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3914370"/>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92" name="Group 2"/>
          <p:cNvGrpSpPr/>
          <p:nvPr/>
        </p:nvGrpSpPr>
        <p:grpSpPr>
          <a:xfrm>
            <a:off x="0" y="0"/>
            <a:ext cx="8839200" cy="6858000"/>
            <a:chOff x="0" y="0"/>
            <a:chExt cx="8839200" cy="6858000"/>
          </a:xfrm>
        </p:grpSpPr>
        <p:grpSp>
          <p:nvGrpSpPr>
            <p:cNvPr id="1579" name="Group 3"/>
            <p:cNvGrpSpPr/>
            <p:nvPr/>
          </p:nvGrpSpPr>
          <p:grpSpPr>
            <a:xfrm>
              <a:off x="0" y="-1"/>
              <a:ext cx="5105400" cy="4876801"/>
              <a:chOff x="0" y="0"/>
              <a:chExt cx="5105400" cy="4876800"/>
            </a:xfrm>
          </p:grpSpPr>
          <p:sp>
            <p:nvSpPr>
              <p:cNvPr id="157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5"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6"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7"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8"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85" name="Group 9"/>
            <p:cNvGrpSpPr/>
            <p:nvPr/>
          </p:nvGrpSpPr>
          <p:grpSpPr>
            <a:xfrm>
              <a:off x="3200400" y="3200399"/>
              <a:ext cx="3886200" cy="3657601"/>
              <a:chOff x="0" y="0"/>
              <a:chExt cx="3886200" cy="3657600"/>
            </a:xfrm>
          </p:grpSpPr>
          <p:sp>
            <p:nvSpPr>
              <p:cNvPr id="158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1"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2"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4"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91" name="Group 15"/>
            <p:cNvGrpSpPr/>
            <p:nvPr/>
          </p:nvGrpSpPr>
          <p:grpSpPr>
            <a:xfrm>
              <a:off x="4495800" y="152399"/>
              <a:ext cx="4343400" cy="4114801"/>
              <a:chOff x="0" y="0"/>
              <a:chExt cx="4343400" cy="4114800"/>
            </a:xfrm>
          </p:grpSpPr>
          <p:sp>
            <p:nvSpPr>
              <p:cNvPr id="158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7"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8"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9"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9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9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15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159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01641604"/>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21" name="Group 2"/>
          <p:cNvGrpSpPr/>
          <p:nvPr/>
        </p:nvGrpSpPr>
        <p:grpSpPr>
          <a:xfrm>
            <a:off x="0" y="0"/>
            <a:ext cx="8839200" cy="6858000"/>
            <a:chOff x="0" y="0"/>
            <a:chExt cx="8839200" cy="6858000"/>
          </a:xfrm>
        </p:grpSpPr>
        <p:grpSp>
          <p:nvGrpSpPr>
            <p:cNvPr id="1608" name="Group 3"/>
            <p:cNvGrpSpPr/>
            <p:nvPr/>
          </p:nvGrpSpPr>
          <p:grpSpPr>
            <a:xfrm>
              <a:off x="0" y="-1"/>
              <a:ext cx="5105400" cy="4876801"/>
              <a:chOff x="0" y="0"/>
              <a:chExt cx="5105400" cy="4876800"/>
            </a:xfrm>
          </p:grpSpPr>
          <p:sp>
            <p:nvSpPr>
              <p:cNvPr id="160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4"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5"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6"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7"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14" name="Group 9"/>
            <p:cNvGrpSpPr/>
            <p:nvPr/>
          </p:nvGrpSpPr>
          <p:grpSpPr>
            <a:xfrm>
              <a:off x="3200400" y="3200399"/>
              <a:ext cx="3886200" cy="3657601"/>
              <a:chOff x="0" y="0"/>
              <a:chExt cx="3886200" cy="3657600"/>
            </a:xfrm>
          </p:grpSpPr>
          <p:sp>
            <p:nvSpPr>
              <p:cNvPr id="160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0"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1"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3"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20" name="Group 15"/>
            <p:cNvGrpSpPr/>
            <p:nvPr/>
          </p:nvGrpSpPr>
          <p:grpSpPr>
            <a:xfrm>
              <a:off x="4495800" y="152399"/>
              <a:ext cx="4343400" cy="4114801"/>
              <a:chOff x="0" y="0"/>
              <a:chExt cx="4343400" cy="4114800"/>
            </a:xfrm>
          </p:grpSpPr>
          <p:sp>
            <p:nvSpPr>
              <p:cNvPr id="161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6"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7"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8"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2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6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7163284"/>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2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48" name="Group 2"/>
          <p:cNvGrpSpPr/>
          <p:nvPr/>
        </p:nvGrpSpPr>
        <p:grpSpPr>
          <a:xfrm>
            <a:off x="0" y="0"/>
            <a:ext cx="8839200" cy="6858000"/>
            <a:chOff x="0" y="0"/>
            <a:chExt cx="8839200" cy="6858000"/>
          </a:xfrm>
        </p:grpSpPr>
        <p:grpSp>
          <p:nvGrpSpPr>
            <p:cNvPr id="1635" name="Group 3"/>
            <p:cNvGrpSpPr/>
            <p:nvPr/>
          </p:nvGrpSpPr>
          <p:grpSpPr>
            <a:xfrm>
              <a:off x="0" y="-1"/>
              <a:ext cx="5105400" cy="4876801"/>
              <a:chOff x="0" y="0"/>
              <a:chExt cx="5105400" cy="4876800"/>
            </a:xfrm>
          </p:grpSpPr>
          <p:sp>
            <p:nvSpPr>
              <p:cNvPr id="163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1" name="Group 9"/>
            <p:cNvGrpSpPr/>
            <p:nvPr/>
          </p:nvGrpSpPr>
          <p:grpSpPr>
            <a:xfrm>
              <a:off x="3200400" y="3200399"/>
              <a:ext cx="3886200" cy="3657601"/>
              <a:chOff x="0" y="0"/>
              <a:chExt cx="3886200" cy="3657600"/>
            </a:xfrm>
          </p:grpSpPr>
          <p:sp>
            <p:nvSpPr>
              <p:cNvPr id="163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7" name="Group 15"/>
            <p:cNvGrpSpPr/>
            <p:nvPr/>
          </p:nvGrpSpPr>
          <p:grpSpPr>
            <a:xfrm>
              <a:off x="4495800" y="152399"/>
              <a:ext cx="4343400" cy="4114801"/>
              <a:chOff x="0" y="0"/>
              <a:chExt cx="4343400" cy="4114800"/>
            </a:xfrm>
          </p:grpSpPr>
          <p:sp>
            <p:nvSpPr>
              <p:cNvPr id="164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428979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74" name="Group 2"/>
          <p:cNvGrpSpPr/>
          <p:nvPr/>
        </p:nvGrpSpPr>
        <p:grpSpPr>
          <a:xfrm>
            <a:off x="0" y="0"/>
            <a:ext cx="8839200" cy="6858000"/>
            <a:chOff x="0" y="0"/>
            <a:chExt cx="8839200" cy="6858000"/>
          </a:xfrm>
        </p:grpSpPr>
        <p:grpSp>
          <p:nvGrpSpPr>
            <p:cNvPr id="1661" name="Group 3"/>
            <p:cNvGrpSpPr/>
            <p:nvPr/>
          </p:nvGrpSpPr>
          <p:grpSpPr>
            <a:xfrm>
              <a:off x="0" y="-1"/>
              <a:ext cx="5105400" cy="4876801"/>
              <a:chOff x="0" y="0"/>
              <a:chExt cx="5105400" cy="4876800"/>
            </a:xfrm>
          </p:grpSpPr>
          <p:sp>
            <p:nvSpPr>
              <p:cNvPr id="165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67" name="Group 9"/>
            <p:cNvGrpSpPr/>
            <p:nvPr/>
          </p:nvGrpSpPr>
          <p:grpSpPr>
            <a:xfrm>
              <a:off x="3200400" y="3200399"/>
              <a:ext cx="3886200" cy="3657601"/>
              <a:chOff x="0" y="0"/>
              <a:chExt cx="3886200" cy="3657600"/>
            </a:xfrm>
          </p:grpSpPr>
          <p:sp>
            <p:nvSpPr>
              <p:cNvPr id="166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73" name="Group 15"/>
            <p:cNvGrpSpPr/>
            <p:nvPr/>
          </p:nvGrpSpPr>
          <p:grpSpPr>
            <a:xfrm>
              <a:off x="4495800" y="152399"/>
              <a:ext cx="4343400" cy="4114801"/>
              <a:chOff x="0" y="0"/>
              <a:chExt cx="4343400" cy="4114800"/>
            </a:xfrm>
          </p:grpSpPr>
          <p:sp>
            <p:nvSpPr>
              <p:cNvPr id="166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7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167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67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167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6735601"/>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703" name="Group 2"/>
          <p:cNvGrpSpPr/>
          <p:nvPr/>
        </p:nvGrpSpPr>
        <p:grpSpPr>
          <a:xfrm>
            <a:off x="0" y="0"/>
            <a:ext cx="8839200" cy="6858000"/>
            <a:chOff x="0" y="0"/>
            <a:chExt cx="8839200" cy="6858000"/>
          </a:xfrm>
        </p:grpSpPr>
        <p:grpSp>
          <p:nvGrpSpPr>
            <p:cNvPr id="1690" name="Group 3"/>
            <p:cNvGrpSpPr/>
            <p:nvPr/>
          </p:nvGrpSpPr>
          <p:grpSpPr>
            <a:xfrm>
              <a:off x="0" y="-1"/>
              <a:ext cx="5105400" cy="4876801"/>
              <a:chOff x="0" y="0"/>
              <a:chExt cx="5105400" cy="4876800"/>
            </a:xfrm>
          </p:grpSpPr>
          <p:sp>
            <p:nvSpPr>
              <p:cNvPr id="168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6"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7"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8"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9"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96" name="Group 9"/>
            <p:cNvGrpSpPr/>
            <p:nvPr/>
          </p:nvGrpSpPr>
          <p:grpSpPr>
            <a:xfrm>
              <a:off x="3200400" y="3200399"/>
              <a:ext cx="3886200" cy="3657601"/>
              <a:chOff x="0" y="0"/>
              <a:chExt cx="3886200" cy="3657600"/>
            </a:xfrm>
          </p:grpSpPr>
          <p:sp>
            <p:nvSpPr>
              <p:cNvPr id="169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2"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3"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5"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702" name="Group 15"/>
            <p:cNvGrpSpPr/>
            <p:nvPr/>
          </p:nvGrpSpPr>
          <p:grpSpPr>
            <a:xfrm>
              <a:off x="4495800" y="152399"/>
              <a:ext cx="4343400" cy="4114801"/>
              <a:chOff x="0" y="0"/>
              <a:chExt cx="4343400" cy="4114800"/>
            </a:xfrm>
          </p:grpSpPr>
          <p:sp>
            <p:nvSpPr>
              <p:cNvPr id="169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8"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9"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0"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70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170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0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0276371"/>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720000"/>
        </a:solidFill>
        <a:effectLst/>
      </p:bgPr>
    </p:bg>
    <p:spTree>
      <p:nvGrpSpPr>
        <p:cNvPr id="1" name=""/>
        <p:cNvGrpSpPr/>
        <p:nvPr/>
      </p:nvGrpSpPr>
      <p:grpSpPr>
        <a:xfrm>
          <a:off x="0" y="0"/>
          <a:ext cx="0" cy="0"/>
          <a:chOff x="0" y="0"/>
          <a:chExt cx="0" cy="0"/>
        </a:xfrm>
      </p:grpSpPr>
      <p:grpSp>
        <p:nvGrpSpPr>
          <p:cNvPr id="1716" name="Group 2"/>
          <p:cNvGrpSpPr/>
          <p:nvPr/>
        </p:nvGrpSpPr>
        <p:grpSpPr>
          <a:xfrm>
            <a:off x="0" y="0"/>
            <a:ext cx="8458200" cy="5943600"/>
            <a:chOff x="0" y="0"/>
            <a:chExt cx="8458200" cy="5943600"/>
          </a:xfrm>
        </p:grpSpPr>
        <p:sp>
          <p:nvSpPr>
            <p:cNvPr id="1714"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15"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1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18"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1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9900684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42870941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720000"/>
        </a:solidFill>
        <a:effectLst/>
      </p:bgPr>
    </p:bg>
    <p:spTree>
      <p:nvGrpSpPr>
        <p:cNvPr id="1" name=""/>
        <p:cNvGrpSpPr/>
        <p:nvPr/>
      </p:nvGrpSpPr>
      <p:grpSpPr>
        <a:xfrm>
          <a:off x="0" y="0"/>
          <a:ext cx="0" cy="0"/>
          <a:chOff x="0" y="0"/>
          <a:chExt cx="0" cy="0"/>
        </a:xfrm>
      </p:grpSpPr>
      <p:grpSp>
        <p:nvGrpSpPr>
          <p:cNvPr id="1728" name="Group 2"/>
          <p:cNvGrpSpPr/>
          <p:nvPr/>
        </p:nvGrpSpPr>
        <p:grpSpPr>
          <a:xfrm>
            <a:off x="0" y="0"/>
            <a:ext cx="7242175" cy="1981200"/>
            <a:chOff x="0" y="0"/>
            <a:chExt cx="7242175" cy="1981200"/>
          </a:xfrm>
        </p:grpSpPr>
        <p:sp>
          <p:nvSpPr>
            <p:cNvPr id="172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2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2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30"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31"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21237037"/>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720000"/>
        </a:solidFill>
        <a:effectLst/>
      </p:bgPr>
    </p:bg>
    <p:spTree>
      <p:nvGrpSpPr>
        <p:cNvPr id="1" name=""/>
        <p:cNvGrpSpPr/>
        <p:nvPr/>
      </p:nvGrpSpPr>
      <p:grpSpPr>
        <a:xfrm>
          <a:off x="0" y="0"/>
          <a:ext cx="0" cy="0"/>
          <a:chOff x="0" y="0"/>
          <a:chExt cx="0" cy="0"/>
        </a:xfrm>
      </p:grpSpPr>
      <p:grpSp>
        <p:nvGrpSpPr>
          <p:cNvPr id="1740" name="Group 2"/>
          <p:cNvGrpSpPr/>
          <p:nvPr/>
        </p:nvGrpSpPr>
        <p:grpSpPr>
          <a:xfrm>
            <a:off x="0" y="0"/>
            <a:ext cx="7242175" cy="1981200"/>
            <a:chOff x="0" y="0"/>
            <a:chExt cx="7242175" cy="1981200"/>
          </a:xfrm>
        </p:grpSpPr>
        <p:sp>
          <p:nvSpPr>
            <p:cNvPr id="1738"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39"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4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479228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720000"/>
        </a:solidFill>
        <a:effectLst/>
      </p:bgPr>
    </p:bg>
    <p:spTree>
      <p:nvGrpSpPr>
        <p:cNvPr id="1" name=""/>
        <p:cNvGrpSpPr/>
        <p:nvPr/>
      </p:nvGrpSpPr>
      <p:grpSpPr>
        <a:xfrm>
          <a:off x="0" y="0"/>
          <a:ext cx="0" cy="0"/>
          <a:chOff x="0" y="0"/>
          <a:chExt cx="0" cy="0"/>
        </a:xfrm>
      </p:grpSpPr>
      <p:grpSp>
        <p:nvGrpSpPr>
          <p:cNvPr id="1752" name="Group 2"/>
          <p:cNvGrpSpPr/>
          <p:nvPr/>
        </p:nvGrpSpPr>
        <p:grpSpPr>
          <a:xfrm>
            <a:off x="0" y="0"/>
            <a:ext cx="7242175" cy="1981200"/>
            <a:chOff x="0" y="0"/>
            <a:chExt cx="7242175" cy="1981200"/>
          </a:xfrm>
        </p:grpSpPr>
        <p:sp>
          <p:nvSpPr>
            <p:cNvPr id="175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5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54"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5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503807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720000"/>
        </a:solidFill>
        <a:effectLst/>
      </p:bgPr>
    </p:bg>
    <p:spTree>
      <p:nvGrpSpPr>
        <p:cNvPr id="1" name=""/>
        <p:cNvGrpSpPr/>
        <p:nvPr/>
      </p:nvGrpSpPr>
      <p:grpSpPr>
        <a:xfrm>
          <a:off x="0" y="0"/>
          <a:ext cx="0" cy="0"/>
          <a:chOff x="0" y="0"/>
          <a:chExt cx="0" cy="0"/>
        </a:xfrm>
      </p:grpSpPr>
      <p:grpSp>
        <p:nvGrpSpPr>
          <p:cNvPr id="1764" name="Group 2"/>
          <p:cNvGrpSpPr/>
          <p:nvPr/>
        </p:nvGrpSpPr>
        <p:grpSpPr>
          <a:xfrm>
            <a:off x="0" y="0"/>
            <a:ext cx="7242175" cy="1981200"/>
            <a:chOff x="0" y="0"/>
            <a:chExt cx="7242175" cy="1981200"/>
          </a:xfrm>
        </p:grpSpPr>
        <p:sp>
          <p:nvSpPr>
            <p:cNvPr id="1762"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63"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6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76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06117532"/>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720000"/>
        </a:solidFill>
        <a:effectLst/>
      </p:bgPr>
    </p:bg>
    <p:spTree>
      <p:nvGrpSpPr>
        <p:cNvPr id="1" name=""/>
        <p:cNvGrpSpPr/>
        <p:nvPr/>
      </p:nvGrpSpPr>
      <p:grpSpPr>
        <a:xfrm>
          <a:off x="0" y="0"/>
          <a:ext cx="0" cy="0"/>
          <a:chOff x="0" y="0"/>
          <a:chExt cx="0" cy="0"/>
        </a:xfrm>
      </p:grpSpPr>
      <p:grpSp>
        <p:nvGrpSpPr>
          <p:cNvPr id="1777" name="Group 2"/>
          <p:cNvGrpSpPr/>
          <p:nvPr/>
        </p:nvGrpSpPr>
        <p:grpSpPr>
          <a:xfrm>
            <a:off x="0" y="0"/>
            <a:ext cx="7242175" cy="1981200"/>
            <a:chOff x="0" y="0"/>
            <a:chExt cx="7242175" cy="1981200"/>
          </a:xfrm>
        </p:grpSpPr>
        <p:sp>
          <p:nvSpPr>
            <p:cNvPr id="177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7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7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7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74323402"/>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720000"/>
        </a:solidFill>
        <a:effectLst/>
      </p:bgPr>
    </p:bg>
    <p:spTree>
      <p:nvGrpSpPr>
        <p:cNvPr id="1" name=""/>
        <p:cNvGrpSpPr/>
        <p:nvPr/>
      </p:nvGrpSpPr>
      <p:grpSpPr>
        <a:xfrm>
          <a:off x="0" y="0"/>
          <a:ext cx="0" cy="0"/>
          <a:chOff x="0" y="0"/>
          <a:chExt cx="0" cy="0"/>
        </a:xfrm>
      </p:grpSpPr>
      <p:grpSp>
        <p:nvGrpSpPr>
          <p:cNvPr id="1788" name="Group 2"/>
          <p:cNvGrpSpPr/>
          <p:nvPr/>
        </p:nvGrpSpPr>
        <p:grpSpPr>
          <a:xfrm>
            <a:off x="0" y="0"/>
            <a:ext cx="7242175" cy="1981200"/>
            <a:chOff x="0" y="0"/>
            <a:chExt cx="7242175" cy="1981200"/>
          </a:xfrm>
        </p:grpSpPr>
        <p:sp>
          <p:nvSpPr>
            <p:cNvPr id="178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8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8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0528867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720000"/>
        </a:solidFill>
        <a:effectLst/>
      </p:bgPr>
    </p:bg>
    <p:spTree>
      <p:nvGrpSpPr>
        <p:cNvPr id="1" name=""/>
        <p:cNvGrpSpPr/>
        <p:nvPr/>
      </p:nvGrpSpPr>
      <p:grpSpPr>
        <a:xfrm>
          <a:off x="0" y="0"/>
          <a:ext cx="0" cy="0"/>
          <a:chOff x="0" y="0"/>
          <a:chExt cx="0" cy="0"/>
        </a:xfrm>
      </p:grpSpPr>
      <p:grpSp>
        <p:nvGrpSpPr>
          <p:cNvPr id="1798" name="Group 2"/>
          <p:cNvGrpSpPr/>
          <p:nvPr/>
        </p:nvGrpSpPr>
        <p:grpSpPr>
          <a:xfrm>
            <a:off x="0" y="0"/>
            <a:ext cx="7242175" cy="1981200"/>
            <a:chOff x="0" y="0"/>
            <a:chExt cx="7242175" cy="1981200"/>
          </a:xfrm>
        </p:grpSpPr>
        <p:sp>
          <p:nvSpPr>
            <p:cNvPr id="179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9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99"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0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802"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37005397"/>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720000"/>
        </a:solidFill>
        <a:effectLst/>
      </p:bgPr>
    </p:bg>
    <p:spTree>
      <p:nvGrpSpPr>
        <p:cNvPr id="1" name=""/>
        <p:cNvGrpSpPr/>
        <p:nvPr/>
      </p:nvGrpSpPr>
      <p:grpSpPr>
        <a:xfrm>
          <a:off x="0" y="0"/>
          <a:ext cx="0" cy="0"/>
          <a:chOff x="0" y="0"/>
          <a:chExt cx="0" cy="0"/>
        </a:xfrm>
      </p:grpSpPr>
      <p:grpSp>
        <p:nvGrpSpPr>
          <p:cNvPr id="1811" name="Group 2"/>
          <p:cNvGrpSpPr/>
          <p:nvPr/>
        </p:nvGrpSpPr>
        <p:grpSpPr>
          <a:xfrm>
            <a:off x="0" y="0"/>
            <a:ext cx="7242175" cy="1981200"/>
            <a:chOff x="0" y="0"/>
            <a:chExt cx="7242175" cy="1981200"/>
          </a:xfrm>
        </p:grpSpPr>
        <p:sp>
          <p:nvSpPr>
            <p:cNvPr id="1809"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810"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812"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1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258418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9CDCDA"/>
        </a:solidFill>
        <a:effectLst/>
      </p:bgPr>
    </p:bg>
    <p:spTree>
      <p:nvGrpSpPr>
        <p:cNvPr id="1" name=""/>
        <p:cNvGrpSpPr/>
        <p:nvPr/>
      </p:nvGrpSpPr>
      <p:grpSpPr>
        <a:xfrm>
          <a:off x="0" y="0"/>
          <a:ext cx="0" cy="0"/>
          <a:chOff x="0" y="0"/>
          <a:chExt cx="0" cy="0"/>
        </a:xfrm>
      </p:grpSpPr>
      <p:grpSp>
        <p:nvGrpSpPr>
          <p:cNvPr id="1918" name="Group 2"/>
          <p:cNvGrpSpPr/>
          <p:nvPr/>
        </p:nvGrpSpPr>
        <p:grpSpPr>
          <a:xfrm>
            <a:off x="-344782" y="-186949"/>
            <a:ext cx="9600389" cy="7485697"/>
            <a:chOff x="0" y="0"/>
            <a:chExt cx="9600387" cy="7485695"/>
          </a:xfrm>
        </p:grpSpPr>
        <p:grpSp>
          <p:nvGrpSpPr>
            <p:cNvPr id="1903" name="Group 3"/>
            <p:cNvGrpSpPr/>
            <p:nvPr/>
          </p:nvGrpSpPr>
          <p:grpSpPr>
            <a:xfrm>
              <a:off x="-1" y="0"/>
              <a:ext cx="9600389" cy="7485696"/>
              <a:chOff x="0" y="0"/>
              <a:chExt cx="9600387" cy="7485695"/>
            </a:xfrm>
          </p:grpSpPr>
          <p:sp>
            <p:nvSpPr>
              <p:cNvPr id="1822" name="Freeform 4"/>
              <p:cNvSpPr/>
              <p:nvPr/>
            </p:nvSpPr>
            <p:spPr>
              <a:xfrm>
                <a:off x="5618462" y="49439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3" name="Freeform 5"/>
              <p:cNvSpPr/>
              <p:nvPr/>
            </p:nvSpPr>
            <p:spPr>
              <a:xfrm>
                <a:off x="3961387" y="4323352"/>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4" name="Freeform 6"/>
              <p:cNvSpPr/>
              <p:nvPr/>
            </p:nvSpPr>
            <p:spPr>
              <a:xfrm>
                <a:off x="4010461" y="5064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5" name="Freeform 7"/>
              <p:cNvSpPr/>
              <p:nvPr/>
            </p:nvSpPr>
            <p:spPr>
              <a:xfrm>
                <a:off x="4541679" y="59443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6" name="Freeform 8"/>
              <p:cNvSpPr/>
              <p:nvPr/>
            </p:nvSpPr>
            <p:spPr>
              <a:xfrm>
                <a:off x="6733506" y="311765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9" name="Freeform 11"/>
              <p:cNvSpPr/>
              <p:nvPr/>
            </p:nvSpPr>
            <p:spPr>
              <a:xfrm rot="20976685" flipH="1">
                <a:off x="5096557" y="55824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1" name="Freeform 13"/>
              <p:cNvSpPr/>
              <p:nvPr/>
            </p:nvSpPr>
            <p:spPr>
              <a:xfrm rot="16244410" flipH="1">
                <a:off x="6148117" y="61731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2" name="Freeform 14"/>
              <p:cNvSpPr/>
              <p:nvPr/>
            </p:nvSpPr>
            <p:spPr>
              <a:xfrm rot="6018034">
                <a:off x="3545525" y="595244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3" name="Freeform 15"/>
              <p:cNvSpPr/>
              <p:nvPr/>
            </p:nvSpPr>
            <p:spPr>
              <a:xfrm rot="6284068">
                <a:off x="5762435" y="514543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4" name="Freeform 16"/>
              <p:cNvSpPr/>
              <p:nvPr/>
            </p:nvSpPr>
            <p:spPr>
              <a:xfrm rot="8472242" flipH="1">
                <a:off x="5444459" y="384362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5" name="Freeform 17"/>
              <p:cNvSpPr/>
              <p:nvPr/>
            </p:nvSpPr>
            <p:spPr>
              <a:xfrm rot="563450" flipH="1">
                <a:off x="3255099" y="395492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6" name="Freeform 18"/>
              <p:cNvSpPr/>
              <p:nvPr/>
            </p:nvSpPr>
            <p:spPr>
              <a:xfrm>
                <a:off x="2305349" y="45311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7" name="Freeform 19"/>
              <p:cNvSpPr/>
              <p:nvPr/>
            </p:nvSpPr>
            <p:spPr>
              <a:xfrm>
                <a:off x="648275" y="43106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8" name="Freeform 20"/>
              <p:cNvSpPr/>
              <p:nvPr/>
            </p:nvSpPr>
            <p:spPr>
              <a:xfrm>
                <a:off x="621149" y="499499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9" name="Freeform 21"/>
              <p:cNvSpPr/>
              <p:nvPr/>
            </p:nvSpPr>
            <p:spPr>
              <a:xfrm rot="19469908">
                <a:off x="1582520" y="6226165"/>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0" name="Freeform 22"/>
              <p:cNvSpPr/>
              <p:nvPr/>
            </p:nvSpPr>
            <p:spPr>
              <a:xfrm>
                <a:off x="3306093" y="331450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2"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3" name="Freeform 25"/>
              <p:cNvSpPr/>
              <p:nvPr/>
            </p:nvSpPr>
            <p:spPr>
              <a:xfrm rot="20976685" flipH="1">
                <a:off x="1783444" y="55697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5" name="Freeform 27"/>
              <p:cNvSpPr/>
              <p:nvPr/>
            </p:nvSpPr>
            <p:spPr>
              <a:xfrm rot="16244410" flipH="1">
                <a:off x="2815954" y="61350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6" name="Freeform 28"/>
              <p:cNvSpPr/>
              <p:nvPr/>
            </p:nvSpPr>
            <p:spPr>
              <a:xfrm rot="5508135">
                <a:off x="390432" y="586252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7"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8" name="Freeform 30"/>
              <p:cNvSpPr/>
              <p:nvPr/>
            </p:nvSpPr>
            <p:spPr>
              <a:xfrm rot="8472242" flipH="1">
                <a:off x="1883697" y="348802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9" name="Freeform 31"/>
              <p:cNvSpPr/>
              <p:nvPr/>
            </p:nvSpPr>
            <p:spPr>
              <a:xfrm rot="563450" flipH="1">
                <a:off x="1199287" y="37326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3" name="Freeform 35"/>
              <p:cNvSpPr/>
              <p:nvPr/>
            </p:nvSpPr>
            <p:spPr>
              <a:xfrm>
                <a:off x="1544479" y="288367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9" name="Freeform 41"/>
              <p:cNvSpPr/>
              <p:nvPr/>
            </p:nvSpPr>
            <p:spPr>
              <a:xfrm rot="16244410" flipH="1">
                <a:off x="2769917" y="25409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0" name="Freeform 42"/>
              <p:cNvSpPr/>
              <p:nvPr/>
            </p:nvSpPr>
            <p:spPr>
              <a:xfrm rot="2428453">
                <a:off x="193818" y="2918293"/>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3" name="Freeform 45"/>
              <p:cNvSpPr/>
              <p:nvPr/>
            </p:nvSpPr>
            <p:spPr>
              <a:xfrm rot="563450" flipH="1">
                <a:off x="372199"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6" name="Freeform 48"/>
              <p:cNvSpPr/>
              <p:nvPr/>
            </p:nvSpPr>
            <p:spPr>
              <a:xfrm>
                <a:off x="3672324"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7" name="Freeform 49"/>
              <p:cNvSpPr/>
              <p:nvPr/>
            </p:nvSpPr>
            <p:spPr>
              <a:xfrm>
                <a:off x="4870292" y="28836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8" name="Freeform 50"/>
              <p:cNvSpPr/>
              <p:nvPr/>
            </p:nvSpPr>
            <p:spPr>
              <a:xfrm>
                <a:off x="6604919"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3" name="Freeform 55"/>
              <p:cNvSpPr/>
              <p:nvPr/>
            </p:nvSpPr>
            <p:spPr>
              <a:xfrm rot="16244410" flipH="1">
                <a:off x="6095729" y="25409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4" name="Freeform 56"/>
              <p:cNvSpPr/>
              <p:nvPr/>
            </p:nvSpPr>
            <p:spPr>
              <a:xfrm rot="2428453">
                <a:off x="3519630" y="291829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0" name="Freeform 62"/>
              <p:cNvSpPr/>
              <p:nvPr/>
            </p:nvSpPr>
            <p:spPr>
              <a:xfrm>
                <a:off x="6999723" y="2018431"/>
                <a:ext cx="963879"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3"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4" name="Freeform 66"/>
              <p:cNvSpPr/>
              <p:nvPr/>
            </p:nvSpPr>
            <p:spPr>
              <a:xfrm rot="20976685" flipH="1">
                <a:off x="8409669" y="223127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7" name="Freeform 69"/>
              <p:cNvSpPr/>
              <p:nvPr/>
            </p:nvSpPr>
            <p:spPr>
              <a:xfrm rot="2428453">
                <a:off x="7056580" y="2799231"/>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8" name="Freeform 70"/>
              <p:cNvSpPr/>
              <p:nvPr/>
            </p:nvSpPr>
            <p:spPr>
              <a:xfrm rot="6284068">
                <a:off x="8142097" y="15084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1" name="Freeform 73"/>
              <p:cNvSpPr/>
              <p:nvPr/>
            </p:nvSpPr>
            <p:spPr>
              <a:xfrm rot="6521641">
                <a:off x="8535032" y="4935151"/>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2" name="Freeform 74"/>
              <p:cNvSpPr/>
              <p:nvPr/>
            </p:nvSpPr>
            <p:spPr>
              <a:xfrm>
                <a:off x="7274500" y="4324939"/>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3" name="Freeform 75"/>
              <p:cNvSpPr/>
              <p:nvPr/>
            </p:nvSpPr>
            <p:spPr>
              <a:xfrm>
                <a:off x="6999723" y="5371231"/>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5" name="Freeform 77"/>
              <p:cNvSpPr/>
              <p:nvPr/>
            </p:nvSpPr>
            <p:spPr>
              <a:xfrm>
                <a:off x="8060037" y="34357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6" name="Freeform 78"/>
              <p:cNvSpPr/>
              <p:nvPr/>
            </p:nvSpPr>
            <p:spPr>
              <a:xfrm rot="3318475">
                <a:off x="6887235" y="349390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7" name="Freeform 79"/>
              <p:cNvSpPr/>
              <p:nvPr/>
            </p:nvSpPr>
            <p:spPr>
              <a:xfrm rot="20976685" flipH="1">
                <a:off x="8219169" y="6061915"/>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8" name="Freeform 80"/>
              <p:cNvSpPr/>
              <p:nvPr/>
            </p:nvSpPr>
            <p:spPr>
              <a:xfrm>
                <a:off x="6724957" y="5255836"/>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9" name="Freeform 81"/>
              <p:cNvSpPr/>
              <p:nvPr/>
            </p:nvSpPr>
            <p:spPr>
              <a:xfrm rot="6820032">
                <a:off x="7020644" y="605321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0" name="Freeform 82"/>
              <p:cNvSpPr/>
              <p:nvPr/>
            </p:nvSpPr>
            <p:spPr>
              <a:xfrm rot="6284068">
                <a:off x="7646797" y="43659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1" name="Freeform 83"/>
              <p:cNvSpPr/>
              <p:nvPr/>
            </p:nvSpPr>
            <p:spPr>
              <a:xfrm rot="5149041" flipH="1">
                <a:off x="8487826" y="3612751"/>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2" name="Freeform 84"/>
              <p:cNvSpPr/>
              <p:nvPr/>
            </p:nvSpPr>
            <p:spPr>
              <a:xfrm rot="563450" flipH="1">
                <a:off x="6720612" y="4051767"/>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7" name="Group 85"/>
            <p:cNvGrpSpPr/>
            <p:nvPr/>
          </p:nvGrpSpPr>
          <p:grpSpPr>
            <a:xfrm>
              <a:off x="457576" y="3081467"/>
              <a:ext cx="8861343" cy="2351964"/>
              <a:chOff x="0" y="0"/>
              <a:chExt cx="8861342" cy="2351962"/>
            </a:xfrm>
          </p:grpSpPr>
          <p:sp>
            <p:nvSpPr>
              <p:cNvPr id="1904" name="Freeform 86"/>
              <p:cNvSpPr/>
              <p:nvPr/>
            </p:nvSpPr>
            <p:spPr>
              <a:xfrm rot="17967916">
                <a:off x="279391" y="481007"/>
                <a:ext cx="1599038" cy="1574978"/>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1907" name="Group 87"/>
              <p:cNvGrpSpPr/>
              <p:nvPr/>
            </p:nvGrpSpPr>
            <p:grpSpPr>
              <a:xfrm>
                <a:off x="115804" y="631318"/>
                <a:ext cx="8745539" cy="223838"/>
                <a:chOff x="0" y="0"/>
                <a:chExt cx="8745537" cy="223837"/>
              </a:xfrm>
            </p:grpSpPr>
            <p:sp>
              <p:nvSpPr>
                <p:cNvPr id="1905"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6"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0" name="Group 90"/>
              <p:cNvGrpSpPr/>
              <p:nvPr/>
            </p:nvGrpSpPr>
            <p:grpSpPr>
              <a:xfrm>
                <a:off x="7854" y="540830"/>
                <a:ext cx="8745539" cy="223839"/>
                <a:chOff x="0" y="0"/>
                <a:chExt cx="8745537" cy="223837"/>
              </a:xfrm>
            </p:grpSpPr>
            <p:sp>
              <p:nvSpPr>
                <p:cNvPr id="1908"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9"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6" name="Group 93"/>
              <p:cNvGrpSpPr/>
              <p:nvPr/>
            </p:nvGrpSpPr>
            <p:grpSpPr>
              <a:xfrm>
                <a:off x="55425" y="-1"/>
                <a:ext cx="1970158" cy="1978356"/>
                <a:chOff x="0" y="0"/>
                <a:chExt cx="1970157" cy="1978354"/>
              </a:xfrm>
            </p:grpSpPr>
            <p:sp>
              <p:nvSpPr>
                <p:cNvPr id="1911" name="Freeform 94"/>
                <p:cNvSpPr/>
                <p:nvPr/>
              </p:nvSpPr>
              <p:spPr>
                <a:xfrm rot="17970461">
                  <a:off x="255331" y="270280"/>
                  <a:ext cx="1459496" cy="1437795"/>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2" name="Freeform 95"/>
                <p:cNvSpPr/>
                <p:nvPr/>
              </p:nvSpPr>
              <p:spPr>
                <a:xfrm>
                  <a:off x="85948" y="971688"/>
                  <a:ext cx="1019692" cy="573522"/>
                </a:xfrm>
                <a:custGeom>
                  <a:avLst/>
                  <a:gdLst/>
                  <a:ahLst/>
                  <a:cxnLst>
                    <a:cxn ang="0">
                      <a:pos x="wd2" y="hd2"/>
                    </a:cxn>
                    <a:cxn ang="5400000">
                      <a:pos x="wd2" y="hd2"/>
                    </a:cxn>
                    <a:cxn ang="10800000">
                      <a:pos x="wd2" y="hd2"/>
                    </a:cxn>
                    <a:cxn ang="16200000">
                      <a:pos x="wd2" y="hd2"/>
                    </a:cxn>
                  </a:cxnLst>
                  <a:rect l="0" t="0" r="r" b="b"/>
                  <a:pathLst>
                    <a:path w="21110" h="21025" extrusionOk="0">
                      <a:moveTo>
                        <a:pt x="43" y="7667"/>
                      </a:moveTo>
                      <a:cubicBezTo>
                        <a:pt x="22" y="11262"/>
                        <a:pt x="1872" y="14537"/>
                        <a:pt x="4071" y="16717"/>
                      </a:cubicBezTo>
                      <a:cubicBezTo>
                        <a:pt x="6271" y="18897"/>
                        <a:pt x="10520" y="20023"/>
                        <a:pt x="13246" y="20683"/>
                      </a:cubicBezTo>
                      <a:cubicBezTo>
                        <a:pt x="15972" y="21342"/>
                        <a:pt x="19324" y="20894"/>
                        <a:pt x="20413" y="20635"/>
                      </a:cubicBezTo>
                      <a:cubicBezTo>
                        <a:pt x="21502" y="20377"/>
                        <a:pt x="21341" y="19733"/>
                        <a:pt x="19741" y="19166"/>
                      </a:cubicBezTo>
                      <a:cubicBezTo>
                        <a:pt x="18141" y="18599"/>
                        <a:pt x="13199" y="18321"/>
                        <a:pt x="10818" y="17261"/>
                      </a:cubicBezTo>
                      <a:cubicBezTo>
                        <a:pt x="8438" y="16201"/>
                        <a:pt x="6831" y="14591"/>
                        <a:pt x="5420" y="12838"/>
                      </a:cubicBezTo>
                      <a:cubicBezTo>
                        <a:pt x="4008" y="11086"/>
                        <a:pt x="2881" y="8318"/>
                        <a:pt x="2369" y="6769"/>
                      </a:cubicBezTo>
                      <a:cubicBezTo>
                        <a:pt x="1858" y="5220"/>
                        <a:pt x="2314" y="4688"/>
                        <a:pt x="2373" y="3567"/>
                      </a:cubicBezTo>
                      <a:cubicBezTo>
                        <a:pt x="2432" y="2445"/>
                        <a:pt x="2837" y="369"/>
                        <a:pt x="2693" y="56"/>
                      </a:cubicBezTo>
                      <a:cubicBezTo>
                        <a:pt x="2548" y="-258"/>
                        <a:pt x="1875" y="827"/>
                        <a:pt x="1495" y="1675"/>
                      </a:cubicBezTo>
                      <a:cubicBezTo>
                        <a:pt x="1115" y="2524"/>
                        <a:pt x="617" y="4169"/>
                        <a:pt x="375" y="5180"/>
                      </a:cubicBezTo>
                      <a:cubicBezTo>
                        <a:pt x="134" y="6191"/>
                        <a:pt x="-98" y="6321"/>
                        <a:pt x="43" y="7667"/>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3" name="Freeform 96"/>
                <p:cNvSpPr/>
                <p:nvPr/>
              </p:nvSpPr>
              <p:spPr>
                <a:xfrm>
                  <a:off x="77324" y="182374"/>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4" name="Freeform 97"/>
                <p:cNvSpPr/>
                <p:nvPr/>
              </p:nvSpPr>
              <p:spPr>
                <a:xfrm>
                  <a:off x="658983" y="357274"/>
                  <a:ext cx="721610" cy="975072"/>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2"/>
                        <a:pt x="-677" y="13905"/>
                        <a:pt x="556" y="11424"/>
                      </a:cubicBezTo>
                      <a:cubicBezTo>
                        <a:pt x="1789" y="8943"/>
                        <a:pt x="6990" y="3370"/>
                        <a:pt x="8689" y="1573"/>
                      </a:cubicBezTo>
                      <a:cubicBezTo>
                        <a:pt x="10389" y="-223"/>
                        <a:pt x="11481" y="-425"/>
                        <a:pt x="10767" y="681"/>
                      </a:cubicBezTo>
                      <a:cubicBezTo>
                        <a:pt x="10054" y="1787"/>
                        <a:pt x="5763" y="6068"/>
                        <a:pt x="4386" y="8188"/>
                      </a:cubicBezTo>
                      <a:cubicBezTo>
                        <a:pt x="3009" y="10307"/>
                        <a:pt x="2294" y="11969"/>
                        <a:pt x="2494" y="13439"/>
                      </a:cubicBezTo>
                      <a:cubicBezTo>
                        <a:pt x="2694" y="14908"/>
                        <a:pt x="3529" y="16007"/>
                        <a:pt x="5614" y="17044"/>
                      </a:cubicBezTo>
                      <a:cubicBezTo>
                        <a:pt x="7700" y="18080"/>
                        <a:pt x="12562" y="19052"/>
                        <a:pt x="14987" y="19635"/>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3" y="18773"/>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5" name="Freeform 98"/>
                <p:cNvSpPr/>
                <p:nvPr/>
              </p:nvSpPr>
              <p:spPr>
                <a:xfrm>
                  <a:off x="439586" y="748489"/>
                  <a:ext cx="463387" cy="494300"/>
                </a:xfrm>
                <a:custGeom>
                  <a:avLst/>
                  <a:gdLst/>
                  <a:ahLst/>
                  <a:cxnLst>
                    <a:cxn ang="0">
                      <a:pos x="wd2" y="hd2"/>
                    </a:cxn>
                    <a:cxn ang="5400000">
                      <a:pos x="wd2" y="hd2"/>
                    </a:cxn>
                    <a:cxn ang="10800000">
                      <a:pos x="wd2" y="hd2"/>
                    </a:cxn>
                    <a:cxn ang="16200000">
                      <a:pos x="wd2" y="hd2"/>
                    </a:cxn>
                  </a:cxnLst>
                  <a:rect l="0" t="0" r="r" b="b"/>
                  <a:pathLst>
                    <a:path w="19190" h="19535" extrusionOk="0">
                      <a:moveTo>
                        <a:pt x="1913" y="16369"/>
                      </a:moveTo>
                      <a:cubicBezTo>
                        <a:pt x="-269" y="15554"/>
                        <a:pt x="-847" y="13501"/>
                        <a:pt x="1572" y="10936"/>
                      </a:cubicBezTo>
                      <a:cubicBezTo>
                        <a:pt x="4373" y="7175"/>
                        <a:pt x="4219" y="5325"/>
                        <a:pt x="13006" y="94"/>
                      </a:cubicBezTo>
                      <a:cubicBezTo>
                        <a:pt x="13940" y="-701"/>
                        <a:pt x="11144" y="3739"/>
                        <a:pt x="10840" y="5627"/>
                      </a:cubicBezTo>
                      <a:cubicBezTo>
                        <a:pt x="10536" y="7515"/>
                        <a:pt x="10771" y="9825"/>
                        <a:pt x="11233" y="11477"/>
                      </a:cubicBezTo>
                      <a:cubicBezTo>
                        <a:pt x="11694" y="13130"/>
                        <a:pt x="12319" y="14324"/>
                        <a:pt x="13586" y="15580"/>
                      </a:cubicBezTo>
                      <a:cubicBezTo>
                        <a:pt x="14854" y="16837"/>
                        <a:pt x="20753" y="18906"/>
                        <a:pt x="18795" y="19043"/>
                      </a:cubicBezTo>
                      <a:cubicBezTo>
                        <a:pt x="11792" y="20899"/>
                        <a:pt x="5137" y="16941"/>
                        <a:pt x="1913" y="16369"/>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1919"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1920"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9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1546402"/>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3_Title and Content">
    <p:bg>
      <p:bgPr>
        <a:solidFill>
          <a:srgbClr val="9CDCDA"/>
        </a:solidFill>
        <a:effectLst/>
      </p:bgPr>
    </p:bg>
    <p:spTree>
      <p:nvGrpSpPr>
        <p:cNvPr id="1" name=""/>
        <p:cNvGrpSpPr/>
        <p:nvPr/>
      </p:nvGrpSpPr>
      <p:grpSpPr>
        <a:xfrm>
          <a:off x="0" y="0"/>
          <a:ext cx="0" cy="0"/>
          <a:chOff x="0" y="0"/>
          <a:chExt cx="0" cy="0"/>
        </a:xfrm>
      </p:grpSpPr>
      <p:grpSp>
        <p:nvGrpSpPr>
          <p:cNvPr id="2023" name="Group 2"/>
          <p:cNvGrpSpPr/>
          <p:nvPr/>
        </p:nvGrpSpPr>
        <p:grpSpPr>
          <a:xfrm>
            <a:off x="-341607" y="-213936"/>
            <a:ext cx="9600389" cy="7485696"/>
            <a:chOff x="0" y="0"/>
            <a:chExt cx="9600387" cy="7485695"/>
          </a:xfrm>
        </p:grpSpPr>
        <p:grpSp>
          <p:nvGrpSpPr>
            <p:cNvPr id="2009" name="Group 3"/>
            <p:cNvGrpSpPr/>
            <p:nvPr/>
          </p:nvGrpSpPr>
          <p:grpSpPr>
            <a:xfrm>
              <a:off x="-1" y="0"/>
              <a:ext cx="9600389" cy="7485696"/>
              <a:chOff x="0" y="0"/>
              <a:chExt cx="9600387" cy="7485695"/>
            </a:xfrm>
          </p:grpSpPr>
          <p:sp>
            <p:nvSpPr>
              <p:cNvPr id="192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2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2" name="Group 85"/>
            <p:cNvGrpSpPr/>
            <p:nvPr/>
          </p:nvGrpSpPr>
          <p:grpSpPr>
            <a:xfrm>
              <a:off x="532106" y="687010"/>
              <a:ext cx="8745538" cy="223839"/>
              <a:chOff x="0" y="0"/>
              <a:chExt cx="8745537" cy="223837"/>
            </a:xfrm>
          </p:grpSpPr>
          <p:sp>
            <p:nvSpPr>
              <p:cNvPr id="201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5" name="Group 88"/>
            <p:cNvGrpSpPr/>
            <p:nvPr/>
          </p:nvGrpSpPr>
          <p:grpSpPr>
            <a:xfrm>
              <a:off x="424156" y="596523"/>
              <a:ext cx="8745538" cy="223838"/>
              <a:chOff x="0" y="0"/>
              <a:chExt cx="8745537" cy="223837"/>
            </a:xfrm>
          </p:grpSpPr>
          <p:sp>
            <p:nvSpPr>
              <p:cNvPr id="201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01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022" name="Group 92"/>
            <p:cNvGrpSpPr/>
            <p:nvPr/>
          </p:nvGrpSpPr>
          <p:grpSpPr>
            <a:xfrm>
              <a:off x="579241" y="366407"/>
              <a:ext cx="1124880" cy="1123270"/>
              <a:chOff x="0" y="0"/>
              <a:chExt cx="1124878" cy="1123268"/>
            </a:xfrm>
          </p:grpSpPr>
          <p:sp>
            <p:nvSpPr>
              <p:cNvPr id="201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02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0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289669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406640919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9CDCDA"/>
        </a:solidFill>
        <a:effectLst/>
      </p:bgPr>
    </p:bg>
    <p:spTree>
      <p:nvGrpSpPr>
        <p:cNvPr id="1" name=""/>
        <p:cNvGrpSpPr/>
        <p:nvPr/>
      </p:nvGrpSpPr>
      <p:grpSpPr>
        <a:xfrm>
          <a:off x="0" y="0"/>
          <a:ext cx="0" cy="0"/>
          <a:chOff x="0" y="0"/>
          <a:chExt cx="0" cy="0"/>
        </a:xfrm>
      </p:grpSpPr>
      <p:grpSp>
        <p:nvGrpSpPr>
          <p:cNvPr id="2128" name="Group 2"/>
          <p:cNvGrpSpPr/>
          <p:nvPr/>
        </p:nvGrpSpPr>
        <p:grpSpPr>
          <a:xfrm>
            <a:off x="-341607" y="-213936"/>
            <a:ext cx="9600389" cy="7485696"/>
            <a:chOff x="0" y="0"/>
            <a:chExt cx="9600387" cy="7485695"/>
          </a:xfrm>
        </p:grpSpPr>
        <p:grpSp>
          <p:nvGrpSpPr>
            <p:cNvPr id="2114" name="Group 3"/>
            <p:cNvGrpSpPr/>
            <p:nvPr/>
          </p:nvGrpSpPr>
          <p:grpSpPr>
            <a:xfrm>
              <a:off x="-1" y="0"/>
              <a:ext cx="9600389" cy="7485696"/>
              <a:chOff x="0" y="0"/>
              <a:chExt cx="9600387" cy="7485695"/>
            </a:xfrm>
          </p:grpSpPr>
          <p:sp>
            <p:nvSpPr>
              <p:cNvPr id="203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17" name="Group 85"/>
            <p:cNvGrpSpPr/>
            <p:nvPr/>
          </p:nvGrpSpPr>
          <p:grpSpPr>
            <a:xfrm>
              <a:off x="532106" y="687010"/>
              <a:ext cx="8745538" cy="223839"/>
              <a:chOff x="0" y="0"/>
              <a:chExt cx="8745537" cy="223837"/>
            </a:xfrm>
          </p:grpSpPr>
          <p:sp>
            <p:nvSpPr>
              <p:cNvPr id="211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20" name="Group 88"/>
            <p:cNvGrpSpPr/>
            <p:nvPr/>
          </p:nvGrpSpPr>
          <p:grpSpPr>
            <a:xfrm>
              <a:off x="424156" y="596523"/>
              <a:ext cx="8745538" cy="223838"/>
              <a:chOff x="0" y="0"/>
              <a:chExt cx="8745537" cy="223837"/>
            </a:xfrm>
          </p:grpSpPr>
          <p:sp>
            <p:nvSpPr>
              <p:cNvPr id="211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12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127" name="Group 92"/>
            <p:cNvGrpSpPr/>
            <p:nvPr/>
          </p:nvGrpSpPr>
          <p:grpSpPr>
            <a:xfrm>
              <a:off x="579241" y="366407"/>
              <a:ext cx="1124880" cy="1123270"/>
              <a:chOff x="0" y="0"/>
              <a:chExt cx="1124878" cy="1123268"/>
            </a:xfrm>
          </p:grpSpPr>
          <p:sp>
            <p:nvSpPr>
              <p:cNvPr id="212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1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21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5459434"/>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9CDCDA"/>
        </a:solidFill>
        <a:effectLst/>
      </p:bgPr>
    </p:bg>
    <p:spTree>
      <p:nvGrpSpPr>
        <p:cNvPr id="1" name=""/>
        <p:cNvGrpSpPr/>
        <p:nvPr/>
      </p:nvGrpSpPr>
      <p:grpSpPr>
        <a:xfrm>
          <a:off x="0" y="0"/>
          <a:ext cx="0" cy="0"/>
          <a:chOff x="0" y="0"/>
          <a:chExt cx="0" cy="0"/>
        </a:xfrm>
      </p:grpSpPr>
      <p:grpSp>
        <p:nvGrpSpPr>
          <p:cNvPr id="2233" name="Group 2"/>
          <p:cNvGrpSpPr/>
          <p:nvPr/>
        </p:nvGrpSpPr>
        <p:grpSpPr>
          <a:xfrm>
            <a:off x="-341607" y="-213936"/>
            <a:ext cx="9600389" cy="7485696"/>
            <a:chOff x="0" y="0"/>
            <a:chExt cx="9600387" cy="7485695"/>
          </a:xfrm>
        </p:grpSpPr>
        <p:grpSp>
          <p:nvGrpSpPr>
            <p:cNvPr id="2219" name="Group 3"/>
            <p:cNvGrpSpPr/>
            <p:nvPr/>
          </p:nvGrpSpPr>
          <p:grpSpPr>
            <a:xfrm>
              <a:off x="-1" y="0"/>
              <a:ext cx="9600389" cy="7485696"/>
              <a:chOff x="0" y="0"/>
              <a:chExt cx="9600387" cy="7485695"/>
            </a:xfrm>
          </p:grpSpPr>
          <p:sp>
            <p:nvSpPr>
              <p:cNvPr id="213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3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2" name="Group 85"/>
            <p:cNvGrpSpPr/>
            <p:nvPr/>
          </p:nvGrpSpPr>
          <p:grpSpPr>
            <a:xfrm>
              <a:off x="532106" y="687010"/>
              <a:ext cx="8745538" cy="223839"/>
              <a:chOff x="0" y="0"/>
              <a:chExt cx="8745537" cy="223837"/>
            </a:xfrm>
          </p:grpSpPr>
          <p:sp>
            <p:nvSpPr>
              <p:cNvPr id="222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5" name="Group 88"/>
            <p:cNvGrpSpPr/>
            <p:nvPr/>
          </p:nvGrpSpPr>
          <p:grpSpPr>
            <a:xfrm>
              <a:off x="424156" y="596523"/>
              <a:ext cx="8745538" cy="223838"/>
              <a:chOff x="0" y="0"/>
              <a:chExt cx="8745537" cy="223837"/>
            </a:xfrm>
          </p:grpSpPr>
          <p:sp>
            <p:nvSpPr>
              <p:cNvPr id="222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22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232" name="Group 92"/>
            <p:cNvGrpSpPr/>
            <p:nvPr/>
          </p:nvGrpSpPr>
          <p:grpSpPr>
            <a:xfrm>
              <a:off x="579241" y="366407"/>
              <a:ext cx="1124880" cy="1123270"/>
              <a:chOff x="0" y="0"/>
              <a:chExt cx="1124878" cy="1123268"/>
            </a:xfrm>
          </p:grpSpPr>
          <p:sp>
            <p:nvSpPr>
              <p:cNvPr id="222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23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23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23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113204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9CDCDA"/>
        </a:solidFill>
        <a:effectLst/>
      </p:bgPr>
    </p:bg>
    <p:spTree>
      <p:nvGrpSpPr>
        <p:cNvPr id="1" name=""/>
        <p:cNvGrpSpPr/>
        <p:nvPr/>
      </p:nvGrpSpPr>
      <p:grpSpPr>
        <a:xfrm>
          <a:off x="0" y="0"/>
          <a:ext cx="0" cy="0"/>
          <a:chOff x="0" y="0"/>
          <a:chExt cx="0" cy="0"/>
        </a:xfrm>
      </p:grpSpPr>
      <p:grpSp>
        <p:nvGrpSpPr>
          <p:cNvPr id="2338" name="Group 2"/>
          <p:cNvGrpSpPr/>
          <p:nvPr/>
        </p:nvGrpSpPr>
        <p:grpSpPr>
          <a:xfrm>
            <a:off x="-341607" y="-213936"/>
            <a:ext cx="9600389" cy="7485696"/>
            <a:chOff x="0" y="0"/>
            <a:chExt cx="9600387" cy="7485695"/>
          </a:xfrm>
        </p:grpSpPr>
        <p:grpSp>
          <p:nvGrpSpPr>
            <p:cNvPr id="2324" name="Group 3"/>
            <p:cNvGrpSpPr/>
            <p:nvPr/>
          </p:nvGrpSpPr>
          <p:grpSpPr>
            <a:xfrm>
              <a:off x="-1" y="0"/>
              <a:ext cx="9600389" cy="7485696"/>
              <a:chOff x="0" y="0"/>
              <a:chExt cx="9600387" cy="7485695"/>
            </a:xfrm>
          </p:grpSpPr>
          <p:sp>
            <p:nvSpPr>
              <p:cNvPr id="224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27" name="Group 85"/>
            <p:cNvGrpSpPr/>
            <p:nvPr/>
          </p:nvGrpSpPr>
          <p:grpSpPr>
            <a:xfrm>
              <a:off x="532106" y="687010"/>
              <a:ext cx="8745538" cy="223839"/>
              <a:chOff x="0" y="0"/>
              <a:chExt cx="8745537" cy="223837"/>
            </a:xfrm>
          </p:grpSpPr>
          <p:sp>
            <p:nvSpPr>
              <p:cNvPr id="232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30" name="Group 88"/>
            <p:cNvGrpSpPr/>
            <p:nvPr/>
          </p:nvGrpSpPr>
          <p:grpSpPr>
            <a:xfrm>
              <a:off x="424156" y="596523"/>
              <a:ext cx="8745538" cy="223838"/>
              <a:chOff x="0" y="0"/>
              <a:chExt cx="8745537" cy="223837"/>
            </a:xfrm>
          </p:grpSpPr>
          <p:sp>
            <p:nvSpPr>
              <p:cNvPr id="232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33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337" name="Group 92"/>
            <p:cNvGrpSpPr/>
            <p:nvPr/>
          </p:nvGrpSpPr>
          <p:grpSpPr>
            <a:xfrm>
              <a:off x="579241" y="366407"/>
              <a:ext cx="1124880" cy="1123270"/>
              <a:chOff x="0" y="0"/>
              <a:chExt cx="1124878" cy="1123268"/>
            </a:xfrm>
          </p:grpSpPr>
          <p:sp>
            <p:nvSpPr>
              <p:cNvPr id="233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339"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3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3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234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9034319"/>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9CDCDA"/>
        </a:solidFill>
        <a:effectLst/>
      </p:bgPr>
    </p:bg>
    <p:spTree>
      <p:nvGrpSpPr>
        <p:cNvPr id="1" name=""/>
        <p:cNvGrpSpPr/>
        <p:nvPr/>
      </p:nvGrpSpPr>
      <p:grpSpPr>
        <a:xfrm>
          <a:off x="0" y="0"/>
          <a:ext cx="0" cy="0"/>
          <a:chOff x="0" y="0"/>
          <a:chExt cx="0" cy="0"/>
        </a:xfrm>
      </p:grpSpPr>
      <p:grpSp>
        <p:nvGrpSpPr>
          <p:cNvPr id="2444" name="Group 2"/>
          <p:cNvGrpSpPr/>
          <p:nvPr/>
        </p:nvGrpSpPr>
        <p:grpSpPr>
          <a:xfrm>
            <a:off x="-341607" y="-213936"/>
            <a:ext cx="9600389" cy="7485696"/>
            <a:chOff x="0" y="0"/>
            <a:chExt cx="9600387" cy="7485695"/>
          </a:xfrm>
        </p:grpSpPr>
        <p:grpSp>
          <p:nvGrpSpPr>
            <p:cNvPr id="2430" name="Group 3"/>
            <p:cNvGrpSpPr/>
            <p:nvPr/>
          </p:nvGrpSpPr>
          <p:grpSpPr>
            <a:xfrm>
              <a:off x="-1" y="0"/>
              <a:ext cx="9600389" cy="7485696"/>
              <a:chOff x="0" y="0"/>
              <a:chExt cx="9600387" cy="7485695"/>
            </a:xfrm>
          </p:grpSpPr>
          <p:sp>
            <p:nvSpPr>
              <p:cNvPr id="234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0"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5"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3"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7"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8"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3" name="Group 85"/>
            <p:cNvGrpSpPr/>
            <p:nvPr/>
          </p:nvGrpSpPr>
          <p:grpSpPr>
            <a:xfrm>
              <a:off x="532106" y="687010"/>
              <a:ext cx="8745538" cy="223839"/>
              <a:chOff x="0" y="0"/>
              <a:chExt cx="8745537" cy="223837"/>
            </a:xfrm>
          </p:grpSpPr>
          <p:sp>
            <p:nvSpPr>
              <p:cNvPr id="243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6" name="Group 88"/>
            <p:cNvGrpSpPr/>
            <p:nvPr/>
          </p:nvGrpSpPr>
          <p:grpSpPr>
            <a:xfrm>
              <a:off x="424156" y="596523"/>
              <a:ext cx="8745538" cy="223838"/>
              <a:chOff x="0" y="0"/>
              <a:chExt cx="8745537" cy="223837"/>
            </a:xfrm>
          </p:grpSpPr>
          <p:sp>
            <p:nvSpPr>
              <p:cNvPr id="243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43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443" name="Group 92"/>
            <p:cNvGrpSpPr/>
            <p:nvPr/>
          </p:nvGrpSpPr>
          <p:grpSpPr>
            <a:xfrm>
              <a:off x="579241" y="366407"/>
              <a:ext cx="1124880" cy="1123270"/>
              <a:chOff x="0" y="0"/>
              <a:chExt cx="1124878" cy="1123268"/>
            </a:xfrm>
          </p:grpSpPr>
          <p:sp>
            <p:nvSpPr>
              <p:cNvPr id="243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44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4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7535573"/>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9CDCDA"/>
        </a:solidFill>
        <a:effectLst/>
      </p:bgPr>
    </p:bg>
    <p:spTree>
      <p:nvGrpSpPr>
        <p:cNvPr id="1" name=""/>
        <p:cNvGrpSpPr/>
        <p:nvPr/>
      </p:nvGrpSpPr>
      <p:grpSpPr>
        <a:xfrm>
          <a:off x="0" y="0"/>
          <a:ext cx="0" cy="0"/>
          <a:chOff x="0" y="0"/>
          <a:chExt cx="0" cy="0"/>
        </a:xfrm>
      </p:grpSpPr>
      <p:grpSp>
        <p:nvGrpSpPr>
          <p:cNvPr id="2548" name="Group 2"/>
          <p:cNvGrpSpPr/>
          <p:nvPr/>
        </p:nvGrpSpPr>
        <p:grpSpPr>
          <a:xfrm>
            <a:off x="-341607" y="-213936"/>
            <a:ext cx="9600389" cy="7485696"/>
            <a:chOff x="0" y="0"/>
            <a:chExt cx="9600387" cy="7485695"/>
          </a:xfrm>
        </p:grpSpPr>
        <p:grpSp>
          <p:nvGrpSpPr>
            <p:cNvPr id="2534" name="Group 3"/>
            <p:cNvGrpSpPr/>
            <p:nvPr/>
          </p:nvGrpSpPr>
          <p:grpSpPr>
            <a:xfrm>
              <a:off x="-1" y="0"/>
              <a:ext cx="9600389" cy="7485696"/>
              <a:chOff x="0" y="0"/>
              <a:chExt cx="9600387" cy="7485695"/>
            </a:xfrm>
          </p:grpSpPr>
          <p:sp>
            <p:nvSpPr>
              <p:cNvPr id="245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37" name="Group 85"/>
            <p:cNvGrpSpPr/>
            <p:nvPr/>
          </p:nvGrpSpPr>
          <p:grpSpPr>
            <a:xfrm>
              <a:off x="532106" y="687010"/>
              <a:ext cx="8745538" cy="223839"/>
              <a:chOff x="0" y="0"/>
              <a:chExt cx="8745537" cy="223837"/>
            </a:xfrm>
          </p:grpSpPr>
          <p:sp>
            <p:nvSpPr>
              <p:cNvPr id="253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40" name="Group 88"/>
            <p:cNvGrpSpPr/>
            <p:nvPr/>
          </p:nvGrpSpPr>
          <p:grpSpPr>
            <a:xfrm>
              <a:off x="424156" y="596523"/>
              <a:ext cx="8745538" cy="223838"/>
              <a:chOff x="0" y="0"/>
              <a:chExt cx="8745537" cy="223837"/>
            </a:xfrm>
          </p:grpSpPr>
          <p:sp>
            <p:nvSpPr>
              <p:cNvPr id="253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54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547" name="Group 92"/>
            <p:cNvGrpSpPr/>
            <p:nvPr/>
          </p:nvGrpSpPr>
          <p:grpSpPr>
            <a:xfrm>
              <a:off x="579241" y="366407"/>
              <a:ext cx="1124880" cy="1123270"/>
              <a:chOff x="0" y="0"/>
              <a:chExt cx="1124878" cy="1123268"/>
            </a:xfrm>
          </p:grpSpPr>
          <p:sp>
            <p:nvSpPr>
              <p:cNvPr id="254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5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0532735"/>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9CDCDA"/>
        </a:solidFill>
        <a:effectLst/>
      </p:bgPr>
    </p:bg>
    <p:spTree>
      <p:nvGrpSpPr>
        <p:cNvPr id="1" name=""/>
        <p:cNvGrpSpPr/>
        <p:nvPr/>
      </p:nvGrpSpPr>
      <p:grpSpPr>
        <a:xfrm>
          <a:off x="0" y="0"/>
          <a:ext cx="0" cy="0"/>
          <a:chOff x="0" y="0"/>
          <a:chExt cx="0" cy="0"/>
        </a:xfrm>
      </p:grpSpPr>
      <p:grpSp>
        <p:nvGrpSpPr>
          <p:cNvPr id="2651" name="Group 2"/>
          <p:cNvGrpSpPr/>
          <p:nvPr/>
        </p:nvGrpSpPr>
        <p:grpSpPr>
          <a:xfrm>
            <a:off x="-341607" y="-213936"/>
            <a:ext cx="9600389" cy="7485696"/>
            <a:chOff x="0" y="0"/>
            <a:chExt cx="9600387" cy="7485695"/>
          </a:xfrm>
        </p:grpSpPr>
        <p:grpSp>
          <p:nvGrpSpPr>
            <p:cNvPr id="2637" name="Group 3"/>
            <p:cNvGrpSpPr/>
            <p:nvPr/>
          </p:nvGrpSpPr>
          <p:grpSpPr>
            <a:xfrm>
              <a:off x="-1" y="0"/>
              <a:ext cx="9600389" cy="7485696"/>
              <a:chOff x="0" y="0"/>
              <a:chExt cx="9600387" cy="7485695"/>
            </a:xfrm>
          </p:grpSpPr>
          <p:sp>
            <p:nvSpPr>
              <p:cNvPr id="255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7"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2"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0"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4"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5"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0" name="Group 85"/>
            <p:cNvGrpSpPr/>
            <p:nvPr/>
          </p:nvGrpSpPr>
          <p:grpSpPr>
            <a:xfrm>
              <a:off x="532106" y="687010"/>
              <a:ext cx="8745538" cy="223839"/>
              <a:chOff x="0" y="0"/>
              <a:chExt cx="8745537" cy="223837"/>
            </a:xfrm>
          </p:grpSpPr>
          <p:sp>
            <p:nvSpPr>
              <p:cNvPr id="263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3" name="Group 88"/>
            <p:cNvGrpSpPr/>
            <p:nvPr/>
          </p:nvGrpSpPr>
          <p:grpSpPr>
            <a:xfrm>
              <a:off x="424156" y="596523"/>
              <a:ext cx="8745538" cy="223838"/>
              <a:chOff x="0" y="0"/>
              <a:chExt cx="8745537" cy="223837"/>
            </a:xfrm>
          </p:grpSpPr>
          <p:sp>
            <p:nvSpPr>
              <p:cNvPr id="264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64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650" name="Group 92"/>
            <p:cNvGrpSpPr/>
            <p:nvPr/>
          </p:nvGrpSpPr>
          <p:grpSpPr>
            <a:xfrm>
              <a:off x="579241" y="366407"/>
              <a:ext cx="1124880" cy="1123270"/>
              <a:chOff x="0" y="0"/>
              <a:chExt cx="1124878" cy="1123268"/>
            </a:xfrm>
          </p:grpSpPr>
          <p:sp>
            <p:nvSpPr>
              <p:cNvPr id="264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652"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65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6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265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5635649"/>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9CDCDA"/>
        </a:solidFill>
        <a:effectLst/>
      </p:bgPr>
    </p:bg>
    <p:spTree>
      <p:nvGrpSpPr>
        <p:cNvPr id="1" name=""/>
        <p:cNvGrpSpPr/>
        <p:nvPr/>
      </p:nvGrpSpPr>
      <p:grpSpPr>
        <a:xfrm>
          <a:off x="0" y="0"/>
          <a:ext cx="0" cy="0"/>
          <a:chOff x="0" y="0"/>
          <a:chExt cx="0" cy="0"/>
        </a:xfrm>
      </p:grpSpPr>
      <p:grpSp>
        <p:nvGrpSpPr>
          <p:cNvPr id="2757" name="Group 2"/>
          <p:cNvGrpSpPr/>
          <p:nvPr/>
        </p:nvGrpSpPr>
        <p:grpSpPr>
          <a:xfrm>
            <a:off x="-341607" y="-213936"/>
            <a:ext cx="9600389" cy="7485696"/>
            <a:chOff x="0" y="0"/>
            <a:chExt cx="9600387" cy="7485695"/>
          </a:xfrm>
        </p:grpSpPr>
        <p:grpSp>
          <p:nvGrpSpPr>
            <p:cNvPr id="2743" name="Group 3"/>
            <p:cNvGrpSpPr/>
            <p:nvPr/>
          </p:nvGrpSpPr>
          <p:grpSpPr>
            <a:xfrm>
              <a:off x="-1" y="0"/>
              <a:ext cx="9600389" cy="7485696"/>
              <a:chOff x="0" y="0"/>
              <a:chExt cx="9600387" cy="7485695"/>
            </a:xfrm>
          </p:grpSpPr>
          <p:sp>
            <p:nvSpPr>
              <p:cNvPr id="266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3"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8"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6"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0"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1"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6" name="Group 85"/>
            <p:cNvGrpSpPr/>
            <p:nvPr/>
          </p:nvGrpSpPr>
          <p:grpSpPr>
            <a:xfrm>
              <a:off x="532106" y="687010"/>
              <a:ext cx="8745538" cy="223839"/>
              <a:chOff x="0" y="0"/>
              <a:chExt cx="8745537" cy="223837"/>
            </a:xfrm>
          </p:grpSpPr>
          <p:sp>
            <p:nvSpPr>
              <p:cNvPr id="274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9" name="Group 88"/>
            <p:cNvGrpSpPr/>
            <p:nvPr/>
          </p:nvGrpSpPr>
          <p:grpSpPr>
            <a:xfrm>
              <a:off x="424156" y="596523"/>
              <a:ext cx="8745538" cy="223838"/>
              <a:chOff x="0" y="0"/>
              <a:chExt cx="8745537" cy="223837"/>
            </a:xfrm>
          </p:grpSpPr>
          <p:sp>
            <p:nvSpPr>
              <p:cNvPr id="274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75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756" name="Group 92"/>
            <p:cNvGrpSpPr/>
            <p:nvPr/>
          </p:nvGrpSpPr>
          <p:grpSpPr>
            <a:xfrm>
              <a:off x="579241" y="366407"/>
              <a:ext cx="1124880" cy="1123270"/>
              <a:chOff x="0" y="0"/>
              <a:chExt cx="1124878" cy="1123268"/>
            </a:xfrm>
          </p:grpSpPr>
          <p:sp>
            <p:nvSpPr>
              <p:cNvPr id="275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758"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7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7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7633006"/>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2770" name="Group 2"/>
          <p:cNvGrpSpPr/>
          <p:nvPr/>
        </p:nvGrpSpPr>
        <p:grpSpPr>
          <a:xfrm>
            <a:off x="0" y="0"/>
            <a:ext cx="5867400" cy="6858000"/>
            <a:chOff x="0" y="0"/>
            <a:chExt cx="5867400" cy="6858000"/>
          </a:xfrm>
        </p:grpSpPr>
        <p:sp>
          <p:nvSpPr>
            <p:cNvPr id="2768" name="Rectangle 3"/>
            <p:cNvSpPr/>
            <p:nvPr/>
          </p:nvSpPr>
          <p:spPr>
            <a:xfrm>
              <a:off x="0" y="0"/>
              <a:ext cx="457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sp>
          <p:nvSpPr>
            <p:cNvPr id="2769" name="AutoShape 4"/>
            <p:cNvSpPr/>
            <p:nvPr/>
          </p:nvSpPr>
          <p:spPr>
            <a:xfrm>
              <a:off x="685800" y="990600"/>
              <a:ext cx="5181600" cy="1905000"/>
            </a:xfrm>
            <a:prstGeom prst="roundRect">
              <a:avLst>
                <a:gd name="adj" fmla="val 50000"/>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grpSp>
      <p:grpSp>
        <p:nvGrpSpPr>
          <p:cNvPr id="2773" name="Group 5"/>
          <p:cNvGrpSpPr/>
          <p:nvPr/>
        </p:nvGrpSpPr>
        <p:grpSpPr>
          <a:xfrm>
            <a:off x="3632200" y="4889500"/>
            <a:ext cx="4876800" cy="319088"/>
            <a:chOff x="0" y="0"/>
            <a:chExt cx="4876800" cy="319087"/>
          </a:xfrm>
        </p:grpSpPr>
        <p:sp>
          <p:nvSpPr>
            <p:cNvPr id="277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7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sp>
        <p:nvSpPr>
          <p:cNvPr id="2774" name="Body Level One…"/>
          <p:cNvSpPr txBox="1">
            <a:spLocks noGrp="1"/>
          </p:cNvSpPr>
          <p:nvPr>
            <p:ph type="body" sz="quarter" idx="1"/>
          </p:nvPr>
        </p:nvSpPr>
        <p:spPr>
          <a:xfrm>
            <a:off x="4673600" y="2927350"/>
            <a:ext cx="4013200" cy="1822450"/>
          </a:xfrm>
          <a:prstGeom prst="rect">
            <a:avLst/>
          </a:prstGeom>
        </p:spPr>
        <p:txBody>
          <a:bodyPr anchor="b">
            <a:normAutofit/>
          </a:bodyPr>
          <a:lstStyle>
            <a:lvl1pPr marL="0" indent="0">
              <a:spcBef>
                <a:spcPts val="600"/>
              </a:spcBef>
              <a:buSzTx/>
              <a:buNone/>
              <a:defRPr sz="2800">
                <a:solidFill>
                  <a:srgbClr val="006666"/>
                </a:solidFill>
                <a:latin typeface="Arial"/>
                <a:ea typeface="Arial"/>
                <a:cs typeface="Arial"/>
                <a:sym typeface="Arial"/>
              </a:defRPr>
            </a:lvl1pPr>
            <a:lvl2pPr marL="790575" indent="-333375">
              <a:spcBef>
                <a:spcPts val="600"/>
              </a:spcBef>
              <a:buSzPct val="75000"/>
              <a:buChar char="–"/>
              <a:defRPr sz="2800">
                <a:solidFill>
                  <a:srgbClr val="006666"/>
                </a:solidFill>
                <a:latin typeface="Arial"/>
                <a:ea typeface="Arial"/>
                <a:cs typeface="Arial"/>
                <a:sym typeface="Arial"/>
              </a:defRPr>
            </a:lvl2pPr>
            <a:lvl3pPr marL="1234439" indent="-320039">
              <a:spcBef>
                <a:spcPts val="600"/>
              </a:spcBef>
              <a:buSzPct val="75000"/>
              <a:buChar char="●"/>
              <a:defRPr sz="2800">
                <a:solidFill>
                  <a:srgbClr val="006666"/>
                </a:solidFill>
                <a:latin typeface="Arial"/>
                <a:ea typeface="Arial"/>
                <a:cs typeface="Arial"/>
                <a:sym typeface="Arial"/>
              </a:defRPr>
            </a:lvl3pPr>
            <a:lvl4pPr marL="1727200" indent="-355600">
              <a:spcBef>
                <a:spcPts val="600"/>
              </a:spcBef>
              <a:buSzPct val="80000"/>
              <a:buChar char="–"/>
              <a:defRPr sz="2800">
                <a:solidFill>
                  <a:srgbClr val="006666"/>
                </a:solidFill>
                <a:latin typeface="Arial"/>
                <a:ea typeface="Arial"/>
                <a:cs typeface="Arial"/>
                <a:sym typeface="Arial"/>
              </a:defRPr>
            </a:lvl4pPr>
            <a:lvl5pPr marL="2184400" indent="-355600">
              <a:spcBef>
                <a:spcPts val="600"/>
              </a:spcBef>
              <a:buSzPct val="65000"/>
              <a:buChar char="●"/>
              <a:defRPr sz="2800">
                <a:solidFill>
                  <a:srgbClr val="00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75" name="Title Text"/>
          <p:cNvSpPr txBox="1">
            <a:spLocks noGrp="1"/>
          </p:cNvSpPr>
          <p:nvPr>
            <p:ph type="title"/>
          </p:nvPr>
        </p:nvSpPr>
        <p:spPr>
          <a:xfrm>
            <a:off x="685800" y="990600"/>
            <a:ext cx="8229600" cy="1905000"/>
          </a:xfrm>
          <a:prstGeom prst="rect">
            <a:avLst/>
          </a:prstGeom>
        </p:spPr>
        <p:txBody>
          <a:bodyPr anchor="ctr"/>
          <a:lstStyle>
            <a:lvl1pPr algn="ctr">
              <a:lnSpc>
                <a:spcPct val="90000"/>
              </a:lnSpc>
              <a:defRPr sz="3600" b="1">
                <a:solidFill>
                  <a:srgbClr val="003366"/>
                </a:solidFill>
                <a:latin typeface="Arial"/>
                <a:ea typeface="Arial"/>
                <a:cs typeface="Arial"/>
                <a:sym typeface="Arial"/>
              </a:defRPr>
            </a:lvl1pPr>
          </a:lstStyle>
          <a:p>
            <a:r>
              <a:t>Title Text</a:t>
            </a:r>
          </a:p>
        </p:txBody>
      </p:sp>
      <p:sp>
        <p:nvSpPr>
          <p:cNvPr id="2776" name="Slide Number"/>
          <p:cNvSpPr txBox="1">
            <a:spLocks noGrp="1"/>
          </p:cNvSpPr>
          <p:nvPr>
            <p:ph type="sldNum" sz="quarter" idx="2"/>
          </p:nvPr>
        </p:nvSpPr>
        <p:spPr>
          <a:xfrm>
            <a:off x="134175" y="6263012"/>
            <a:ext cx="471425"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186574837"/>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789" name="Group 2"/>
          <p:cNvGrpSpPr/>
          <p:nvPr/>
        </p:nvGrpSpPr>
        <p:grpSpPr>
          <a:xfrm>
            <a:off x="0" y="0"/>
            <a:ext cx="7620000" cy="6858000"/>
            <a:chOff x="0" y="0"/>
            <a:chExt cx="7620000" cy="6858000"/>
          </a:xfrm>
        </p:grpSpPr>
        <p:grpSp>
          <p:nvGrpSpPr>
            <p:cNvPr id="2785" name="Group 3"/>
            <p:cNvGrpSpPr/>
            <p:nvPr/>
          </p:nvGrpSpPr>
          <p:grpSpPr>
            <a:xfrm>
              <a:off x="0" y="0"/>
              <a:ext cx="3200400" cy="6858000"/>
              <a:chOff x="0" y="0"/>
              <a:chExt cx="3200400" cy="6858000"/>
            </a:xfrm>
          </p:grpSpPr>
          <p:sp>
            <p:nvSpPr>
              <p:cNvPr id="278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788" name="Group 6"/>
            <p:cNvGrpSpPr/>
            <p:nvPr/>
          </p:nvGrpSpPr>
          <p:grpSpPr>
            <a:xfrm>
              <a:off x="228600" y="1981199"/>
              <a:ext cx="7391400" cy="319090"/>
              <a:chOff x="0" y="0"/>
              <a:chExt cx="7391400" cy="319088"/>
            </a:xfrm>
          </p:grpSpPr>
          <p:sp>
            <p:nvSpPr>
              <p:cNvPr id="278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790"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791" name="Body Level One…"/>
          <p:cNvSpPr txBox="1">
            <a:spLocks noGrp="1"/>
          </p:cNvSpPr>
          <p:nvPr>
            <p:ph type="body" idx="1"/>
          </p:nvPr>
        </p:nvSpPr>
        <p:spPr>
          <a:xfrm>
            <a:off x="838200" y="2362200"/>
            <a:ext cx="7693025"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2"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42737251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2805" name="Group 2"/>
          <p:cNvGrpSpPr/>
          <p:nvPr/>
        </p:nvGrpSpPr>
        <p:grpSpPr>
          <a:xfrm>
            <a:off x="0" y="0"/>
            <a:ext cx="7620000" cy="6858000"/>
            <a:chOff x="0" y="0"/>
            <a:chExt cx="7620000" cy="6858000"/>
          </a:xfrm>
        </p:grpSpPr>
        <p:grpSp>
          <p:nvGrpSpPr>
            <p:cNvPr id="2801" name="Group 3"/>
            <p:cNvGrpSpPr/>
            <p:nvPr/>
          </p:nvGrpSpPr>
          <p:grpSpPr>
            <a:xfrm>
              <a:off x="0" y="0"/>
              <a:ext cx="3200400" cy="6858000"/>
              <a:chOff x="0" y="0"/>
              <a:chExt cx="3200400" cy="6858000"/>
            </a:xfrm>
          </p:grpSpPr>
          <p:sp>
            <p:nvSpPr>
              <p:cNvPr id="2799"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0"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04" name="Group 6"/>
            <p:cNvGrpSpPr/>
            <p:nvPr/>
          </p:nvGrpSpPr>
          <p:grpSpPr>
            <a:xfrm>
              <a:off x="228600" y="1981199"/>
              <a:ext cx="7391400" cy="319090"/>
              <a:chOff x="0" y="0"/>
              <a:chExt cx="7391400" cy="319088"/>
            </a:xfrm>
          </p:grpSpPr>
          <p:sp>
            <p:nvSpPr>
              <p:cNvPr id="2802"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3"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06" name="Title Text"/>
          <p:cNvSpPr txBox="1">
            <a:spLocks noGrp="1"/>
          </p:cNvSpPr>
          <p:nvPr>
            <p:ph type="title"/>
          </p:nvPr>
        </p:nvSpPr>
        <p:spPr>
          <a:xfrm>
            <a:off x="722312" y="4406900"/>
            <a:ext cx="7772401" cy="1362075"/>
          </a:xfrm>
          <a:prstGeom prst="rect">
            <a:avLst/>
          </a:prstGeom>
        </p:spPr>
        <p:txBody>
          <a:bodyPr anchor="t"/>
          <a:lstStyle>
            <a:lvl1pPr>
              <a:lnSpc>
                <a:spcPct val="90000"/>
              </a:lnSpc>
              <a:defRPr sz="4000" b="1" cap="all">
                <a:solidFill>
                  <a:srgbClr val="006666"/>
                </a:solidFill>
                <a:latin typeface="Arial"/>
                <a:ea typeface="Arial"/>
                <a:cs typeface="Arial"/>
                <a:sym typeface="Arial"/>
              </a:defRPr>
            </a:lvl1pPr>
          </a:lstStyle>
          <a:p>
            <a:r>
              <a:t>Title Text</a:t>
            </a:r>
          </a:p>
        </p:txBody>
      </p:sp>
      <p:sp>
        <p:nvSpPr>
          <p:cNvPr id="280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3366"/>
                </a:solidFill>
                <a:latin typeface="Arial"/>
                <a:ea typeface="Arial"/>
                <a:cs typeface="Arial"/>
                <a:sym typeface="Arial"/>
              </a:defRPr>
            </a:lvl1pPr>
            <a:lvl2pPr marL="0" indent="457200">
              <a:spcBef>
                <a:spcPts val="400"/>
              </a:spcBef>
              <a:buSzTx/>
              <a:buNone/>
              <a:defRPr sz="2000">
                <a:solidFill>
                  <a:srgbClr val="003366"/>
                </a:solidFill>
                <a:latin typeface="Arial"/>
                <a:ea typeface="Arial"/>
                <a:cs typeface="Arial"/>
                <a:sym typeface="Arial"/>
              </a:defRPr>
            </a:lvl2pPr>
            <a:lvl3pPr marL="0" indent="914400">
              <a:spcBef>
                <a:spcPts val="400"/>
              </a:spcBef>
              <a:buSzTx/>
              <a:buNone/>
              <a:defRPr sz="2000">
                <a:solidFill>
                  <a:srgbClr val="003366"/>
                </a:solidFill>
                <a:latin typeface="Arial"/>
                <a:ea typeface="Arial"/>
                <a:cs typeface="Arial"/>
                <a:sym typeface="Arial"/>
              </a:defRPr>
            </a:lvl3pPr>
            <a:lvl4pPr marL="0" indent="1371600">
              <a:spcBef>
                <a:spcPts val="400"/>
              </a:spcBef>
              <a:buSzTx/>
              <a:buNone/>
              <a:defRPr sz="2000">
                <a:solidFill>
                  <a:srgbClr val="003366"/>
                </a:solidFill>
                <a:latin typeface="Arial"/>
                <a:ea typeface="Arial"/>
                <a:cs typeface="Arial"/>
                <a:sym typeface="Arial"/>
              </a:defRPr>
            </a:lvl4pPr>
            <a:lvl5pPr marL="0" indent="1828800">
              <a:spcBef>
                <a:spcPts val="400"/>
              </a:spcBef>
              <a:buSzTx/>
              <a:buNone/>
              <a:defRPr sz="20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8"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6561664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372569612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821" name="Group 2"/>
          <p:cNvGrpSpPr/>
          <p:nvPr/>
        </p:nvGrpSpPr>
        <p:grpSpPr>
          <a:xfrm>
            <a:off x="0" y="0"/>
            <a:ext cx="7620000" cy="6858000"/>
            <a:chOff x="0" y="0"/>
            <a:chExt cx="7620000" cy="6858000"/>
          </a:xfrm>
        </p:grpSpPr>
        <p:grpSp>
          <p:nvGrpSpPr>
            <p:cNvPr id="2817" name="Group 3"/>
            <p:cNvGrpSpPr/>
            <p:nvPr/>
          </p:nvGrpSpPr>
          <p:grpSpPr>
            <a:xfrm>
              <a:off x="0" y="0"/>
              <a:ext cx="3200400" cy="6858000"/>
              <a:chOff x="0" y="0"/>
              <a:chExt cx="3200400" cy="6858000"/>
            </a:xfrm>
          </p:grpSpPr>
          <p:sp>
            <p:nvSpPr>
              <p:cNvPr id="2815"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6"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20" name="Group 6"/>
            <p:cNvGrpSpPr/>
            <p:nvPr/>
          </p:nvGrpSpPr>
          <p:grpSpPr>
            <a:xfrm>
              <a:off x="228600" y="1981199"/>
              <a:ext cx="7391400" cy="319090"/>
              <a:chOff x="0" y="0"/>
              <a:chExt cx="7391400" cy="319088"/>
            </a:xfrm>
          </p:grpSpPr>
          <p:sp>
            <p:nvSpPr>
              <p:cNvPr id="2818"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9"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22"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23" name="Body Level One…"/>
          <p:cNvSpPr txBox="1">
            <a:spLocks noGrp="1"/>
          </p:cNvSpPr>
          <p:nvPr>
            <p:ph type="body" sz="half" idx="1"/>
          </p:nvPr>
        </p:nvSpPr>
        <p:spPr>
          <a:xfrm>
            <a:off x="838200" y="2362200"/>
            <a:ext cx="3770313"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52557363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37" name="Group 2"/>
          <p:cNvGrpSpPr/>
          <p:nvPr/>
        </p:nvGrpSpPr>
        <p:grpSpPr>
          <a:xfrm>
            <a:off x="0" y="0"/>
            <a:ext cx="7620000" cy="6858000"/>
            <a:chOff x="0" y="0"/>
            <a:chExt cx="7620000" cy="6858000"/>
          </a:xfrm>
        </p:grpSpPr>
        <p:grpSp>
          <p:nvGrpSpPr>
            <p:cNvPr id="2833" name="Group 3"/>
            <p:cNvGrpSpPr/>
            <p:nvPr/>
          </p:nvGrpSpPr>
          <p:grpSpPr>
            <a:xfrm>
              <a:off x="0" y="0"/>
              <a:ext cx="3200400" cy="6858000"/>
              <a:chOff x="0" y="0"/>
              <a:chExt cx="3200400" cy="6858000"/>
            </a:xfrm>
          </p:grpSpPr>
          <p:sp>
            <p:nvSpPr>
              <p:cNvPr id="2831"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2"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36" name="Group 6"/>
            <p:cNvGrpSpPr/>
            <p:nvPr/>
          </p:nvGrpSpPr>
          <p:grpSpPr>
            <a:xfrm>
              <a:off x="228600" y="1981199"/>
              <a:ext cx="7391400" cy="319090"/>
              <a:chOff x="0" y="0"/>
              <a:chExt cx="7391400" cy="319088"/>
            </a:xfrm>
          </p:grpSpPr>
          <p:sp>
            <p:nvSpPr>
              <p:cNvPr id="2834"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5"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38" name="Title Text"/>
          <p:cNvSpPr txBox="1">
            <a:spLocks noGrp="1"/>
          </p:cNvSpPr>
          <p:nvPr>
            <p:ph type="title"/>
          </p:nvPr>
        </p:nvSpPr>
        <p:spPr>
          <a:xfrm>
            <a:off x="457200" y="274638"/>
            <a:ext cx="8229600" cy="1143001"/>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latin typeface="Arial"/>
                <a:ea typeface="Arial"/>
                <a:cs typeface="Arial"/>
                <a:sym typeface="Arial"/>
              </a:defRPr>
            </a:lvl1pPr>
            <a:lvl2pPr marL="0" indent="457200">
              <a:spcBef>
                <a:spcPts val="500"/>
              </a:spcBef>
              <a:buSzTx/>
              <a:buNone/>
              <a:defRPr sz="2400" b="1">
                <a:solidFill>
                  <a:srgbClr val="003366"/>
                </a:solidFill>
                <a:latin typeface="Arial"/>
                <a:ea typeface="Arial"/>
                <a:cs typeface="Arial"/>
                <a:sym typeface="Arial"/>
              </a:defRPr>
            </a:lvl2pPr>
            <a:lvl3pPr marL="0" indent="914400">
              <a:spcBef>
                <a:spcPts val="500"/>
              </a:spcBef>
              <a:buSzTx/>
              <a:buNone/>
              <a:defRPr sz="2400" b="1">
                <a:solidFill>
                  <a:srgbClr val="003366"/>
                </a:solidFill>
                <a:latin typeface="Arial"/>
                <a:ea typeface="Arial"/>
                <a:cs typeface="Arial"/>
                <a:sym typeface="Arial"/>
              </a:defRPr>
            </a:lvl3pPr>
            <a:lvl4pPr marL="0" indent="1371600">
              <a:spcBef>
                <a:spcPts val="500"/>
              </a:spcBef>
              <a:buSzTx/>
              <a:buNone/>
              <a:defRPr sz="2400" b="1">
                <a:solidFill>
                  <a:srgbClr val="003366"/>
                </a:solidFill>
                <a:latin typeface="Arial"/>
                <a:ea typeface="Arial"/>
                <a:cs typeface="Arial"/>
                <a:sym typeface="Arial"/>
              </a:defRPr>
            </a:lvl4pPr>
            <a:lvl5pPr marL="0" indent="1828800">
              <a:spcBef>
                <a:spcPts val="500"/>
              </a:spcBef>
              <a:buSzTx/>
              <a:buNone/>
              <a:defRPr sz="2400" b="1">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3366"/>
                </a:solidFill>
                <a:latin typeface="Arial"/>
                <a:ea typeface="Arial"/>
                <a:cs typeface="Arial"/>
                <a:sym typeface="Arial"/>
              </a:defRPr>
            </a:pPr>
            <a:endParaRPr/>
          </a:p>
        </p:txBody>
      </p:sp>
      <p:sp>
        <p:nvSpPr>
          <p:cNvPr id="2841"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03334594"/>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2854" name="Group 2"/>
          <p:cNvGrpSpPr/>
          <p:nvPr/>
        </p:nvGrpSpPr>
        <p:grpSpPr>
          <a:xfrm>
            <a:off x="0" y="0"/>
            <a:ext cx="7620000" cy="6858000"/>
            <a:chOff x="0" y="0"/>
            <a:chExt cx="7620000" cy="6858000"/>
          </a:xfrm>
        </p:grpSpPr>
        <p:grpSp>
          <p:nvGrpSpPr>
            <p:cNvPr id="2850" name="Group 3"/>
            <p:cNvGrpSpPr/>
            <p:nvPr/>
          </p:nvGrpSpPr>
          <p:grpSpPr>
            <a:xfrm>
              <a:off x="0" y="0"/>
              <a:ext cx="3200400" cy="6858000"/>
              <a:chOff x="0" y="0"/>
              <a:chExt cx="3200400" cy="6858000"/>
            </a:xfrm>
          </p:grpSpPr>
          <p:sp>
            <p:nvSpPr>
              <p:cNvPr id="2848"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49"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53" name="Group 6"/>
            <p:cNvGrpSpPr/>
            <p:nvPr/>
          </p:nvGrpSpPr>
          <p:grpSpPr>
            <a:xfrm>
              <a:off x="228600" y="1981199"/>
              <a:ext cx="7391400" cy="319090"/>
              <a:chOff x="0" y="0"/>
              <a:chExt cx="7391400" cy="319088"/>
            </a:xfrm>
          </p:grpSpPr>
          <p:sp>
            <p:nvSpPr>
              <p:cNvPr id="2851"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52"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55"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56"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40882197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15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2869" name="Group 2"/>
          <p:cNvGrpSpPr/>
          <p:nvPr/>
        </p:nvGrpSpPr>
        <p:grpSpPr>
          <a:xfrm>
            <a:off x="0" y="0"/>
            <a:ext cx="7620000" cy="6858000"/>
            <a:chOff x="0" y="0"/>
            <a:chExt cx="7620000" cy="6858000"/>
          </a:xfrm>
        </p:grpSpPr>
        <p:grpSp>
          <p:nvGrpSpPr>
            <p:cNvPr id="2865" name="Group 3"/>
            <p:cNvGrpSpPr/>
            <p:nvPr/>
          </p:nvGrpSpPr>
          <p:grpSpPr>
            <a:xfrm>
              <a:off x="0" y="0"/>
              <a:ext cx="3200400" cy="6858000"/>
              <a:chOff x="0" y="0"/>
              <a:chExt cx="3200400" cy="6858000"/>
            </a:xfrm>
          </p:grpSpPr>
          <p:sp>
            <p:nvSpPr>
              <p:cNvPr id="286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68" name="Group 6"/>
            <p:cNvGrpSpPr/>
            <p:nvPr/>
          </p:nvGrpSpPr>
          <p:grpSpPr>
            <a:xfrm>
              <a:off x="228600" y="1981199"/>
              <a:ext cx="7391400" cy="319090"/>
              <a:chOff x="0" y="0"/>
              <a:chExt cx="7391400" cy="319088"/>
            </a:xfrm>
          </p:grpSpPr>
          <p:sp>
            <p:nvSpPr>
              <p:cNvPr id="286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70"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7659233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83" name="Group 2"/>
          <p:cNvGrpSpPr/>
          <p:nvPr/>
        </p:nvGrpSpPr>
        <p:grpSpPr>
          <a:xfrm>
            <a:off x="0" y="0"/>
            <a:ext cx="7620000" cy="6858000"/>
            <a:chOff x="0" y="0"/>
            <a:chExt cx="7620000" cy="6858000"/>
          </a:xfrm>
        </p:grpSpPr>
        <p:grpSp>
          <p:nvGrpSpPr>
            <p:cNvPr id="2879" name="Group 3"/>
            <p:cNvGrpSpPr/>
            <p:nvPr/>
          </p:nvGrpSpPr>
          <p:grpSpPr>
            <a:xfrm>
              <a:off x="0" y="0"/>
              <a:ext cx="3200400" cy="6858000"/>
              <a:chOff x="0" y="0"/>
              <a:chExt cx="3200400" cy="6858000"/>
            </a:xfrm>
          </p:grpSpPr>
          <p:sp>
            <p:nvSpPr>
              <p:cNvPr id="2877"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78"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82" name="Group 6"/>
            <p:cNvGrpSpPr/>
            <p:nvPr/>
          </p:nvGrpSpPr>
          <p:grpSpPr>
            <a:xfrm>
              <a:off x="228600" y="1981199"/>
              <a:ext cx="7391400" cy="319090"/>
              <a:chOff x="0" y="0"/>
              <a:chExt cx="7391400" cy="319088"/>
            </a:xfrm>
          </p:grpSpPr>
          <p:sp>
            <p:nvSpPr>
              <p:cNvPr id="2880"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81"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84" name="Title Text"/>
          <p:cNvSpPr txBox="1">
            <a:spLocks noGrp="1"/>
          </p:cNvSpPr>
          <p:nvPr>
            <p:ph type="title"/>
          </p:nvPr>
        </p:nvSpPr>
        <p:spPr>
          <a:xfrm>
            <a:off x="457200" y="273050"/>
            <a:ext cx="3008314" cy="1162050"/>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88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3366"/>
              </a:buClr>
              <a:buSzPct val="75000"/>
              <a:buChar char="●"/>
              <a:defRPr>
                <a:solidFill>
                  <a:srgbClr val="003366"/>
                </a:solidFill>
                <a:latin typeface="Arial"/>
                <a:ea typeface="Arial"/>
                <a:cs typeface="Arial"/>
                <a:sym typeface="Arial"/>
              </a:defRPr>
            </a:lvl1pPr>
            <a:lvl2pPr>
              <a:buClr>
                <a:srgbClr val="003366"/>
              </a:buClr>
              <a:buSzPct val="75000"/>
              <a:buChar char="–"/>
              <a:defRPr>
                <a:solidFill>
                  <a:srgbClr val="003366"/>
                </a:solidFill>
                <a:latin typeface="Arial"/>
                <a:ea typeface="Arial"/>
                <a:cs typeface="Arial"/>
                <a:sym typeface="Arial"/>
              </a:defRPr>
            </a:lvl2pPr>
            <a:lvl3pPr>
              <a:buClr>
                <a:srgbClr val="003366"/>
              </a:buClr>
              <a:buSzPct val="75000"/>
              <a:buChar char="●"/>
              <a:defRPr>
                <a:solidFill>
                  <a:srgbClr val="003366"/>
                </a:solidFill>
                <a:latin typeface="Arial"/>
                <a:ea typeface="Arial"/>
                <a:cs typeface="Arial"/>
                <a:sym typeface="Arial"/>
              </a:defRPr>
            </a:lvl3pPr>
            <a:lvl4pPr>
              <a:buClr>
                <a:srgbClr val="003366"/>
              </a:buClr>
              <a:buSzPct val="80000"/>
              <a:buChar char="–"/>
              <a:defRPr>
                <a:solidFill>
                  <a:srgbClr val="003366"/>
                </a:solidFill>
                <a:latin typeface="Arial"/>
                <a:ea typeface="Arial"/>
                <a:cs typeface="Arial"/>
                <a:sym typeface="Arial"/>
              </a:defRPr>
            </a:lvl4pPr>
            <a:lvl5pPr>
              <a:buClr>
                <a:srgbClr val="003366"/>
              </a:buClr>
              <a:buSzPct val="65000"/>
              <a:buChar char="●"/>
              <a:defRPr>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3366"/>
                </a:solidFill>
                <a:latin typeface="Arial"/>
                <a:ea typeface="Arial"/>
                <a:cs typeface="Arial"/>
                <a:sym typeface="Arial"/>
              </a:defRPr>
            </a:pPr>
            <a:endParaRPr/>
          </a:p>
        </p:txBody>
      </p:sp>
      <p:sp>
        <p:nvSpPr>
          <p:cNvPr id="2887"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37494299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900" name="Group 2"/>
          <p:cNvGrpSpPr/>
          <p:nvPr/>
        </p:nvGrpSpPr>
        <p:grpSpPr>
          <a:xfrm>
            <a:off x="0" y="0"/>
            <a:ext cx="7620000" cy="6858000"/>
            <a:chOff x="0" y="0"/>
            <a:chExt cx="7620000" cy="6858000"/>
          </a:xfrm>
        </p:grpSpPr>
        <p:grpSp>
          <p:nvGrpSpPr>
            <p:cNvPr id="2896" name="Group 3"/>
            <p:cNvGrpSpPr/>
            <p:nvPr/>
          </p:nvGrpSpPr>
          <p:grpSpPr>
            <a:xfrm>
              <a:off x="0" y="0"/>
              <a:ext cx="3200400" cy="6858000"/>
              <a:chOff x="0" y="0"/>
              <a:chExt cx="3200400" cy="6858000"/>
            </a:xfrm>
          </p:grpSpPr>
          <p:sp>
            <p:nvSpPr>
              <p:cNvPr id="2894"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5"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99" name="Group 6"/>
            <p:cNvGrpSpPr/>
            <p:nvPr/>
          </p:nvGrpSpPr>
          <p:grpSpPr>
            <a:xfrm>
              <a:off x="228600" y="1981199"/>
              <a:ext cx="7391400" cy="319090"/>
              <a:chOff x="0" y="0"/>
              <a:chExt cx="7391400" cy="319088"/>
            </a:xfrm>
          </p:grpSpPr>
          <p:sp>
            <p:nvSpPr>
              <p:cNvPr id="2897"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8"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901" name="Title Text"/>
          <p:cNvSpPr txBox="1">
            <a:spLocks noGrp="1"/>
          </p:cNvSpPr>
          <p:nvPr>
            <p:ph type="title"/>
          </p:nvPr>
        </p:nvSpPr>
        <p:spPr>
          <a:xfrm>
            <a:off x="1792288" y="4800600"/>
            <a:ext cx="5486401" cy="566738"/>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9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latin typeface="Arial"/>
                <a:ea typeface="Arial"/>
                <a:cs typeface="Arial"/>
                <a:sym typeface="Arial"/>
              </a:defRPr>
            </a:lvl1pPr>
            <a:lvl2pPr marL="0" indent="457200">
              <a:spcBef>
                <a:spcPts val="300"/>
              </a:spcBef>
              <a:buSzTx/>
              <a:buNone/>
              <a:defRPr sz="1400">
                <a:solidFill>
                  <a:srgbClr val="003366"/>
                </a:solidFill>
                <a:latin typeface="Arial"/>
                <a:ea typeface="Arial"/>
                <a:cs typeface="Arial"/>
                <a:sym typeface="Arial"/>
              </a:defRPr>
            </a:lvl2pPr>
            <a:lvl3pPr marL="0" indent="914400">
              <a:spcBef>
                <a:spcPts val="300"/>
              </a:spcBef>
              <a:buSzTx/>
              <a:buNone/>
              <a:defRPr sz="1400">
                <a:solidFill>
                  <a:srgbClr val="003366"/>
                </a:solidFill>
                <a:latin typeface="Arial"/>
                <a:ea typeface="Arial"/>
                <a:cs typeface="Arial"/>
                <a:sym typeface="Arial"/>
              </a:defRPr>
            </a:lvl3pPr>
            <a:lvl4pPr marL="0" indent="1371600">
              <a:spcBef>
                <a:spcPts val="300"/>
              </a:spcBef>
              <a:buSzTx/>
              <a:buNone/>
              <a:defRPr sz="1400">
                <a:solidFill>
                  <a:srgbClr val="003366"/>
                </a:solidFill>
                <a:latin typeface="Arial"/>
                <a:ea typeface="Arial"/>
                <a:cs typeface="Arial"/>
                <a:sym typeface="Arial"/>
              </a:defRPr>
            </a:lvl4pPr>
            <a:lvl5pPr marL="0" indent="1828800">
              <a:spcBef>
                <a:spcPts val="300"/>
              </a:spcBef>
              <a:buSzTx/>
              <a:buNone/>
              <a:defRPr sz="14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25199007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8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7008686"/>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5471517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9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9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20370237"/>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10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1208099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28606683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9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9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8561318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0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21703109"/>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139568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9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1347063"/>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4445246"/>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9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175006"/>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510600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0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30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90137021"/>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302011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0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30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00350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538086B-4BCB-F349-99FD-3A5EB92E8C89}" type="slidenum">
              <a:rPr lang="en-US"/>
              <a:pPr>
                <a:defRPr/>
              </a:pPr>
              <a:t>‹#›</a:t>
            </a:fld>
            <a:endParaRPr lang="en-US"/>
          </a:p>
        </p:txBody>
      </p:sp>
    </p:spTree>
    <p:extLst>
      <p:ext uri="{BB962C8B-B14F-4D97-AF65-F5344CB8AC3E}">
        <p14:creationId xmlns:p14="http://schemas.microsoft.com/office/powerpoint/2010/main" val="89656702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26283226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4025501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7_Blank">
    <p:bg>
      <p:bgPr>
        <a:solidFill>
          <a:schemeClr val="accent3">
            <a:lumOff val="44000"/>
          </a:schemeClr>
        </a:solidFill>
        <a:effectLst/>
      </p:bgPr>
    </p:bg>
    <p:spTree>
      <p:nvGrpSpPr>
        <p:cNvPr id="1" name=""/>
        <p:cNvGrpSpPr/>
        <p:nvPr/>
      </p:nvGrpSpPr>
      <p:grpSpPr>
        <a:xfrm>
          <a:off x="0" y="0"/>
          <a:ext cx="0" cy="0"/>
          <a:chOff x="0" y="0"/>
          <a:chExt cx="0" cy="0"/>
        </a:xfrm>
      </p:grpSpPr>
      <p:sp>
        <p:nvSpPr>
          <p:cNvPr id="30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66366513"/>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30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1076761"/>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697192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0_Title Slide">
    <p:bg>
      <p:bgPr>
        <a:solidFill>
          <a:srgbClr val="9CDCDA"/>
        </a:solidFill>
        <a:effectLst/>
      </p:bgPr>
    </p:bg>
    <p:spTree>
      <p:nvGrpSpPr>
        <p:cNvPr id="1" name=""/>
        <p:cNvGrpSpPr/>
        <p:nvPr/>
      </p:nvGrpSpPr>
      <p:grpSpPr>
        <a:xfrm>
          <a:off x="0" y="0"/>
          <a:ext cx="0" cy="0"/>
          <a:chOff x="0" y="0"/>
          <a:chExt cx="0" cy="0"/>
        </a:xfrm>
      </p:grpSpPr>
      <p:grpSp>
        <p:nvGrpSpPr>
          <p:cNvPr id="3169" name="Group 2"/>
          <p:cNvGrpSpPr/>
          <p:nvPr/>
        </p:nvGrpSpPr>
        <p:grpSpPr>
          <a:xfrm>
            <a:off x="-344782" y="-185362"/>
            <a:ext cx="9600389" cy="7484110"/>
            <a:chOff x="0" y="0"/>
            <a:chExt cx="9600387" cy="7484108"/>
          </a:xfrm>
        </p:grpSpPr>
        <p:grpSp>
          <p:nvGrpSpPr>
            <p:cNvPr id="3154" name="Group 3"/>
            <p:cNvGrpSpPr/>
            <p:nvPr/>
          </p:nvGrpSpPr>
          <p:grpSpPr>
            <a:xfrm>
              <a:off x="-1" y="0"/>
              <a:ext cx="9600389" cy="7484109"/>
              <a:chOff x="0" y="0"/>
              <a:chExt cx="9600387" cy="7484108"/>
            </a:xfrm>
          </p:grpSpPr>
          <p:sp>
            <p:nvSpPr>
              <p:cNvPr id="3073"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4"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5"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6"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7"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8"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0"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1"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2"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3"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4"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5"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6"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7"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8"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9"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0"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1"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2"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3"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4"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5"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6"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7"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8"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9"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0"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1"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2"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3"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4"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5"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6"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7"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8"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9"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0"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1"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3"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4"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5"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6"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7"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8"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9"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0"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2"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3"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4"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5"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7"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8"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9"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0"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1"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2"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3"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4"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5"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6"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7"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8"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9"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0"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1"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2"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3"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4"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5"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6"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7"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8"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9"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0"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1"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2"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3"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8" name="Group 85"/>
            <p:cNvGrpSpPr/>
            <p:nvPr/>
          </p:nvGrpSpPr>
          <p:grpSpPr>
            <a:xfrm>
              <a:off x="457576" y="3078104"/>
              <a:ext cx="8861343" cy="2353739"/>
              <a:chOff x="0" y="0"/>
              <a:chExt cx="8861342" cy="2353737"/>
            </a:xfrm>
          </p:grpSpPr>
          <p:sp>
            <p:nvSpPr>
              <p:cNvPr id="3155"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158" name="Group 87"/>
              <p:cNvGrpSpPr/>
              <p:nvPr/>
            </p:nvGrpSpPr>
            <p:grpSpPr>
              <a:xfrm>
                <a:off x="115804" y="633093"/>
                <a:ext cx="8745539" cy="223839"/>
                <a:chOff x="0" y="0"/>
                <a:chExt cx="8745537" cy="223837"/>
              </a:xfrm>
            </p:grpSpPr>
            <p:sp>
              <p:nvSpPr>
                <p:cNvPr id="3156"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7"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1" name="Group 90"/>
              <p:cNvGrpSpPr/>
              <p:nvPr/>
            </p:nvGrpSpPr>
            <p:grpSpPr>
              <a:xfrm>
                <a:off x="7854" y="542606"/>
                <a:ext cx="8745539" cy="223838"/>
                <a:chOff x="0" y="0"/>
                <a:chExt cx="8745537" cy="223837"/>
              </a:xfrm>
            </p:grpSpPr>
            <p:sp>
              <p:nvSpPr>
                <p:cNvPr id="3159"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0"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7" name="Group 93"/>
              <p:cNvGrpSpPr/>
              <p:nvPr/>
            </p:nvGrpSpPr>
            <p:grpSpPr>
              <a:xfrm>
                <a:off x="55773" y="-1"/>
                <a:ext cx="1969680" cy="1978085"/>
                <a:chOff x="0" y="0"/>
                <a:chExt cx="1969678" cy="1978083"/>
              </a:xfrm>
            </p:grpSpPr>
            <p:sp>
              <p:nvSpPr>
                <p:cNvPr id="3162"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3" name="Freeform 95"/>
                <p:cNvSpPr/>
                <p:nvPr/>
              </p:nvSpPr>
              <p:spPr>
                <a:xfrm>
                  <a:off x="85347" y="971899"/>
                  <a:ext cx="1019547"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4" name="Freeform 96"/>
                <p:cNvSpPr/>
                <p:nvPr/>
              </p:nvSpPr>
              <p:spPr>
                <a:xfrm>
                  <a:off x="76760" y="183370"/>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5" name="Freeform 97"/>
                <p:cNvSpPr/>
                <p:nvPr/>
              </p:nvSpPr>
              <p:spPr>
                <a:xfrm>
                  <a:off x="658141" y="359587"/>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6"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3170"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171"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4384469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9CDCDA"/>
        </a:solidFill>
        <a:effectLst/>
      </p:bgPr>
    </p:bg>
    <p:spTree>
      <p:nvGrpSpPr>
        <p:cNvPr id="1" name=""/>
        <p:cNvGrpSpPr/>
        <p:nvPr/>
      </p:nvGrpSpPr>
      <p:grpSpPr>
        <a:xfrm>
          <a:off x="0" y="0"/>
          <a:ext cx="0" cy="0"/>
          <a:chOff x="0" y="0"/>
          <a:chExt cx="0" cy="0"/>
        </a:xfrm>
      </p:grpSpPr>
      <p:grpSp>
        <p:nvGrpSpPr>
          <p:cNvPr id="3274" name="Group 2"/>
          <p:cNvGrpSpPr/>
          <p:nvPr/>
        </p:nvGrpSpPr>
        <p:grpSpPr>
          <a:xfrm>
            <a:off x="-341607" y="-213936"/>
            <a:ext cx="9600389" cy="7485696"/>
            <a:chOff x="0" y="0"/>
            <a:chExt cx="9600387" cy="7485695"/>
          </a:xfrm>
        </p:grpSpPr>
        <p:grpSp>
          <p:nvGrpSpPr>
            <p:cNvPr id="3260" name="Group 3"/>
            <p:cNvGrpSpPr/>
            <p:nvPr/>
          </p:nvGrpSpPr>
          <p:grpSpPr>
            <a:xfrm>
              <a:off x="-1" y="0"/>
              <a:ext cx="9600389" cy="7485696"/>
              <a:chOff x="0" y="0"/>
              <a:chExt cx="9600387" cy="7485695"/>
            </a:xfrm>
          </p:grpSpPr>
          <p:sp>
            <p:nvSpPr>
              <p:cNvPr id="317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3" name="Group 85"/>
            <p:cNvGrpSpPr/>
            <p:nvPr/>
          </p:nvGrpSpPr>
          <p:grpSpPr>
            <a:xfrm>
              <a:off x="532106" y="687010"/>
              <a:ext cx="8745538" cy="223839"/>
              <a:chOff x="0" y="0"/>
              <a:chExt cx="8745537" cy="223837"/>
            </a:xfrm>
          </p:grpSpPr>
          <p:sp>
            <p:nvSpPr>
              <p:cNvPr id="326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6" name="Group 88"/>
            <p:cNvGrpSpPr/>
            <p:nvPr/>
          </p:nvGrpSpPr>
          <p:grpSpPr>
            <a:xfrm>
              <a:off x="424156" y="596523"/>
              <a:ext cx="8745538" cy="223838"/>
              <a:chOff x="0" y="0"/>
              <a:chExt cx="8745537" cy="223837"/>
            </a:xfrm>
          </p:grpSpPr>
          <p:sp>
            <p:nvSpPr>
              <p:cNvPr id="326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26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273" name="Group 92"/>
            <p:cNvGrpSpPr/>
            <p:nvPr/>
          </p:nvGrpSpPr>
          <p:grpSpPr>
            <a:xfrm>
              <a:off x="579241" y="366407"/>
              <a:ext cx="1124880" cy="1123270"/>
              <a:chOff x="0" y="0"/>
              <a:chExt cx="1124878" cy="1123268"/>
            </a:xfrm>
          </p:grpSpPr>
          <p:sp>
            <p:nvSpPr>
              <p:cNvPr id="326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27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27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27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9564102"/>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9CDCDA"/>
        </a:solidFill>
        <a:effectLst/>
      </p:bgPr>
    </p:bg>
    <p:spTree>
      <p:nvGrpSpPr>
        <p:cNvPr id="1" name=""/>
        <p:cNvGrpSpPr/>
        <p:nvPr/>
      </p:nvGrpSpPr>
      <p:grpSpPr>
        <a:xfrm>
          <a:off x="0" y="0"/>
          <a:ext cx="0" cy="0"/>
          <a:chOff x="0" y="0"/>
          <a:chExt cx="0" cy="0"/>
        </a:xfrm>
      </p:grpSpPr>
      <p:grpSp>
        <p:nvGrpSpPr>
          <p:cNvPr id="3379" name="Group 2"/>
          <p:cNvGrpSpPr/>
          <p:nvPr/>
        </p:nvGrpSpPr>
        <p:grpSpPr>
          <a:xfrm>
            <a:off x="-341607" y="-213936"/>
            <a:ext cx="9600389" cy="7485696"/>
            <a:chOff x="0" y="0"/>
            <a:chExt cx="9600387" cy="7485695"/>
          </a:xfrm>
        </p:grpSpPr>
        <p:grpSp>
          <p:nvGrpSpPr>
            <p:cNvPr id="3365" name="Group 3"/>
            <p:cNvGrpSpPr/>
            <p:nvPr/>
          </p:nvGrpSpPr>
          <p:grpSpPr>
            <a:xfrm>
              <a:off x="-1" y="0"/>
              <a:ext cx="9600389" cy="7485696"/>
              <a:chOff x="0" y="0"/>
              <a:chExt cx="9600387" cy="7485695"/>
            </a:xfrm>
          </p:grpSpPr>
          <p:sp>
            <p:nvSpPr>
              <p:cNvPr id="328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68" name="Group 85"/>
            <p:cNvGrpSpPr/>
            <p:nvPr/>
          </p:nvGrpSpPr>
          <p:grpSpPr>
            <a:xfrm>
              <a:off x="532106" y="687010"/>
              <a:ext cx="8745538" cy="223839"/>
              <a:chOff x="0" y="0"/>
              <a:chExt cx="8745537" cy="223837"/>
            </a:xfrm>
          </p:grpSpPr>
          <p:sp>
            <p:nvSpPr>
              <p:cNvPr id="336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71" name="Group 88"/>
            <p:cNvGrpSpPr/>
            <p:nvPr/>
          </p:nvGrpSpPr>
          <p:grpSpPr>
            <a:xfrm>
              <a:off x="424156" y="596523"/>
              <a:ext cx="8745538" cy="223838"/>
              <a:chOff x="0" y="0"/>
              <a:chExt cx="8745537" cy="223837"/>
            </a:xfrm>
          </p:grpSpPr>
          <p:sp>
            <p:nvSpPr>
              <p:cNvPr id="336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37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378" name="Group 92"/>
            <p:cNvGrpSpPr/>
            <p:nvPr/>
          </p:nvGrpSpPr>
          <p:grpSpPr>
            <a:xfrm>
              <a:off x="579241" y="366407"/>
              <a:ext cx="1124880" cy="1123270"/>
              <a:chOff x="0" y="0"/>
              <a:chExt cx="1124878" cy="1123268"/>
            </a:xfrm>
          </p:grpSpPr>
          <p:sp>
            <p:nvSpPr>
              <p:cNvPr id="337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38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33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38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8796517"/>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9CDCDA"/>
        </a:solidFill>
        <a:effectLst/>
      </p:bgPr>
    </p:bg>
    <p:spTree>
      <p:nvGrpSpPr>
        <p:cNvPr id="1" name=""/>
        <p:cNvGrpSpPr/>
        <p:nvPr/>
      </p:nvGrpSpPr>
      <p:grpSpPr>
        <a:xfrm>
          <a:off x="0" y="0"/>
          <a:ext cx="0" cy="0"/>
          <a:chOff x="0" y="0"/>
          <a:chExt cx="0" cy="0"/>
        </a:xfrm>
      </p:grpSpPr>
      <p:grpSp>
        <p:nvGrpSpPr>
          <p:cNvPr id="3484" name="Group 2"/>
          <p:cNvGrpSpPr/>
          <p:nvPr/>
        </p:nvGrpSpPr>
        <p:grpSpPr>
          <a:xfrm>
            <a:off x="-341607" y="-213936"/>
            <a:ext cx="9600389" cy="7485696"/>
            <a:chOff x="0" y="0"/>
            <a:chExt cx="9600387" cy="7485695"/>
          </a:xfrm>
        </p:grpSpPr>
        <p:grpSp>
          <p:nvGrpSpPr>
            <p:cNvPr id="3470" name="Group 3"/>
            <p:cNvGrpSpPr/>
            <p:nvPr/>
          </p:nvGrpSpPr>
          <p:grpSpPr>
            <a:xfrm>
              <a:off x="-1" y="0"/>
              <a:ext cx="9600389" cy="7485696"/>
              <a:chOff x="0" y="0"/>
              <a:chExt cx="9600387" cy="7485695"/>
            </a:xfrm>
          </p:grpSpPr>
          <p:sp>
            <p:nvSpPr>
              <p:cNvPr id="338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3" name="Group 85"/>
            <p:cNvGrpSpPr/>
            <p:nvPr/>
          </p:nvGrpSpPr>
          <p:grpSpPr>
            <a:xfrm>
              <a:off x="532106" y="687010"/>
              <a:ext cx="8745538" cy="223839"/>
              <a:chOff x="0" y="0"/>
              <a:chExt cx="8745537" cy="223837"/>
            </a:xfrm>
          </p:grpSpPr>
          <p:sp>
            <p:nvSpPr>
              <p:cNvPr id="347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6" name="Group 88"/>
            <p:cNvGrpSpPr/>
            <p:nvPr/>
          </p:nvGrpSpPr>
          <p:grpSpPr>
            <a:xfrm>
              <a:off x="424156" y="596523"/>
              <a:ext cx="8745538" cy="223838"/>
              <a:chOff x="0" y="0"/>
              <a:chExt cx="8745537" cy="223837"/>
            </a:xfrm>
          </p:grpSpPr>
          <p:sp>
            <p:nvSpPr>
              <p:cNvPr id="347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47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483" name="Group 92"/>
            <p:cNvGrpSpPr/>
            <p:nvPr/>
          </p:nvGrpSpPr>
          <p:grpSpPr>
            <a:xfrm>
              <a:off x="579241" y="366407"/>
              <a:ext cx="1124880" cy="1123270"/>
              <a:chOff x="0" y="0"/>
              <a:chExt cx="1124878" cy="1123268"/>
            </a:xfrm>
          </p:grpSpPr>
          <p:sp>
            <p:nvSpPr>
              <p:cNvPr id="347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48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4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48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936928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9CDCDA"/>
        </a:solidFill>
        <a:effectLst/>
      </p:bgPr>
    </p:bg>
    <p:spTree>
      <p:nvGrpSpPr>
        <p:cNvPr id="1" name=""/>
        <p:cNvGrpSpPr/>
        <p:nvPr/>
      </p:nvGrpSpPr>
      <p:grpSpPr>
        <a:xfrm>
          <a:off x="0" y="0"/>
          <a:ext cx="0" cy="0"/>
          <a:chOff x="0" y="0"/>
          <a:chExt cx="0" cy="0"/>
        </a:xfrm>
      </p:grpSpPr>
      <p:grpSp>
        <p:nvGrpSpPr>
          <p:cNvPr id="3589" name="Group 2"/>
          <p:cNvGrpSpPr/>
          <p:nvPr/>
        </p:nvGrpSpPr>
        <p:grpSpPr>
          <a:xfrm>
            <a:off x="-341607" y="-213936"/>
            <a:ext cx="9600389" cy="7485696"/>
            <a:chOff x="0" y="0"/>
            <a:chExt cx="9600387" cy="7485695"/>
          </a:xfrm>
        </p:grpSpPr>
        <p:grpSp>
          <p:nvGrpSpPr>
            <p:cNvPr id="3575" name="Group 3"/>
            <p:cNvGrpSpPr/>
            <p:nvPr/>
          </p:nvGrpSpPr>
          <p:grpSpPr>
            <a:xfrm>
              <a:off x="-1" y="0"/>
              <a:ext cx="9600389" cy="7485696"/>
              <a:chOff x="0" y="0"/>
              <a:chExt cx="9600387" cy="7485695"/>
            </a:xfrm>
          </p:grpSpPr>
          <p:sp>
            <p:nvSpPr>
              <p:cNvPr id="349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78" name="Group 85"/>
            <p:cNvGrpSpPr/>
            <p:nvPr/>
          </p:nvGrpSpPr>
          <p:grpSpPr>
            <a:xfrm>
              <a:off x="532106" y="687010"/>
              <a:ext cx="8745538" cy="223839"/>
              <a:chOff x="0" y="0"/>
              <a:chExt cx="8745537" cy="223837"/>
            </a:xfrm>
          </p:grpSpPr>
          <p:sp>
            <p:nvSpPr>
              <p:cNvPr id="357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81" name="Group 88"/>
            <p:cNvGrpSpPr/>
            <p:nvPr/>
          </p:nvGrpSpPr>
          <p:grpSpPr>
            <a:xfrm>
              <a:off x="424156" y="596523"/>
              <a:ext cx="8745538" cy="223838"/>
              <a:chOff x="0" y="0"/>
              <a:chExt cx="8745537" cy="223837"/>
            </a:xfrm>
          </p:grpSpPr>
          <p:sp>
            <p:nvSpPr>
              <p:cNvPr id="357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58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588" name="Group 92"/>
            <p:cNvGrpSpPr/>
            <p:nvPr/>
          </p:nvGrpSpPr>
          <p:grpSpPr>
            <a:xfrm>
              <a:off x="579241" y="366407"/>
              <a:ext cx="1124880" cy="1123270"/>
              <a:chOff x="0" y="0"/>
              <a:chExt cx="1124878" cy="1123268"/>
            </a:xfrm>
          </p:grpSpPr>
          <p:sp>
            <p:nvSpPr>
              <p:cNvPr id="358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590"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35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2532141"/>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9CDCDA"/>
        </a:solidFill>
        <a:effectLst/>
      </p:bgPr>
    </p:bg>
    <p:spTree>
      <p:nvGrpSpPr>
        <p:cNvPr id="1" name=""/>
        <p:cNvGrpSpPr/>
        <p:nvPr/>
      </p:nvGrpSpPr>
      <p:grpSpPr>
        <a:xfrm>
          <a:off x="0" y="0"/>
          <a:ext cx="0" cy="0"/>
          <a:chOff x="0" y="0"/>
          <a:chExt cx="0" cy="0"/>
        </a:xfrm>
      </p:grpSpPr>
      <p:grpSp>
        <p:nvGrpSpPr>
          <p:cNvPr id="3695" name="Group 2"/>
          <p:cNvGrpSpPr/>
          <p:nvPr/>
        </p:nvGrpSpPr>
        <p:grpSpPr>
          <a:xfrm>
            <a:off x="-341607" y="-213936"/>
            <a:ext cx="9600389" cy="7485696"/>
            <a:chOff x="0" y="0"/>
            <a:chExt cx="9600387" cy="7485695"/>
          </a:xfrm>
        </p:grpSpPr>
        <p:grpSp>
          <p:nvGrpSpPr>
            <p:cNvPr id="3681" name="Group 3"/>
            <p:cNvGrpSpPr/>
            <p:nvPr/>
          </p:nvGrpSpPr>
          <p:grpSpPr>
            <a:xfrm>
              <a:off x="-1" y="0"/>
              <a:ext cx="9600389" cy="7485696"/>
              <a:chOff x="0" y="0"/>
              <a:chExt cx="9600387" cy="7485695"/>
            </a:xfrm>
          </p:grpSpPr>
          <p:sp>
            <p:nvSpPr>
              <p:cNvPr id="36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4" name="Group 85"/>
            <p:cNvGrpSpPr/>
            <p:nvPr/>
          </p:nvGrpSpPr>
          <p:grpSpPr>
            <a:xfrm>
              <a:off x="532106" y="687010"/>
              <a:ext cx="8745538" cy="223839"/>
              <a:chOff x="0" y="0"/>
              <a:chExt cx="8745537" cy="223837"/>
            </a:xfrm>
          </p:grpSpPr>
          <p:sp>
            <p:nvSpPr>
              <p:cNvPr id="36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7" name="Group 88"/>
            <p:cNvGrpSpPr/>
            <p:nvPr/>
          </p:nvGrpSpPr>
          <p:grpSpPr>
            <a:xfrm>
              <a:off x="424156" y="596523"/>
              <a:ext cx="8745538" cy="223838"/>
              <a:chOff x="0" y="0"/>
              <a:chExt cx="8745537" cy="223837"/>
            </a:xfrm>
          </p:grpSpPr>
          <p:sp>
            <p:nvSpPr>
              <p:cNvPr id="36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6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694" name="Group 92"/>
            <p:cNvGrpSpPr/>
            <p:nvPr/>
          </p:nvGrpSpPr>
          <p:grpSpPr>
            <a:xfrm>
              <a:off x="579241" y="366407"/>
              <a:ext cx="1124880" cy="1123270"/>
              <a:chOff x="0" y="0"/>
              <a:chExt cx="1124878" cy="1123268"/>
            </a:xfrm>
          </p:grpSpPr>
          <p:sp>
            <p:nvSpPr>
              <p:cNvPr id="36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696"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6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286195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340165451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9CDCDA"/>
        </a:solidFill>
        <a:effectLst/>
      </p:bgPr>
    </p:bg>
    <p:spTree>
      <p:nvGrpSpPr>
        <p:cNvPr id="1" name=""/>
        <p:cNvGrpSpPr/>
        <p:nvPr/>
      </p:nvGrpSpPr>
      <p:grpSpPr>
        <a:xfrm>
          <a:off x="0" y="0"/>
          <a:ext cx="0" cy="0"/>
          <a:chOff x="0" y="0"/>
          <a:chExt cx="0" cy="0"/>
        </a:xfrm>
      </p:grpSpPr>
      <p:grpSp>
        <p:nvGrpSpPr>
          <p:cNvPr id="3799" name="Group 2"/>
          <p:cNvGrpSpPr/>
          <p:nvPr/>
        </p:nvGrpSpPr>
        <p:grpSpPr>
          <a:xfrm>
            <a:off x="-341607" y="-213936"/>
            <a:ext cx="9600389" cy="7485696"/>
            <a:chOff x="0" y="0"/>
            <a:chExt cx="9600387" cy="7485695"/>
          </a:xfrm>
        </p:grpSpPr>
        <p:grpSp>
          <p:nvGrpSpPr>
            <p:cNvPr id="3785" name="Group 3"/>
            <p:cNvGrpSpPr/>
            <p:nvPr/>
          </p:nvGrpSpPr>
          <p:grpSpPr>
            <a:xfrm>
              <a:off x="-1" y="0"/>
              <a:ext cx="9600389" cy="7485696"/>
              <a:chOff x="0" y="0"/>
              <a:chExt cx="9600387" cy="7485695"/>
            </a:xfrm>
          </p:grpSpPr>
          <p:sp>
            <p:nvSpPr>
              <p:cNvPr id="370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88" name="Group 85"/>
            <p:cNvGrpSpPr/>
            <p:nvPr/>
          </p:nvGrpSpPr>
          <p:grpSpPr>
            <a:xfrm>
              <a:off x="532106" y="687010"/>
              <a:ext cx="8745538" cy="223839"/>
              <a:chOff x="0" y="0"/>
              <a:chExt cx="8745537" cy="223837"/>
            </a:xfrm>
          </p:grpSpPr>
          <p:sp>
            <p:nvSpPr>
              <p:cNvPr id="378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91" name="Group 88"/>
            <p:cNvGrpSpPr/>
            <p:nvPr/>
          </p:nvGrpSpPr>
          <p:grpSpPr>
            <a:xfrm>
              <a:off x="424156" y="596523"/>
              <a:ext cx="8745538" cy="223838"/>
              <a:chOff x="0" y="0"/>
              <a:chExt cx="8745537" cy="223837"/>
            </a:xfrm>
          </p:grpSpPr>
          <p:sp>
            <p:nvSpPr>
              <p:cNvPr id="378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79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798" name="Group 92"/>
            <p:cNvGrpSpPr/>
            <p:nvPr/>
          </p:nvGrpSpPr>
          <p:grpSpPr>
            <a:xfrm>
              <a:off x="579241" y="366407"/>
              <a:ext cx="1124880" cy="1123270"/>
              <a:chOff x="0" y="0"/>
              <a:chExt cx="1124878" cy="1123268"/>
            </a:xfrm>
          </p:grpSpPr>
          <p:sp>
            <p:nvSpPr>
              <p:cNvPr id="379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8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1727604"/>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9CDCDA"/>
        </a:solidFill>
        <a:effectLst/>
      </p:bgPr>
    </p:bg>
    <p:spTree>
      <p:nvGrpSpPr>
        <p:cNvPr id="1" name=""/>
        <p:cNvGrpSpPr/>
        <p:nvPr/>
      </p:nvGrpSpPr>
      <p:grpSpPr>
        <a:xfrm>
          <a:off x="0" y="0"/>
          <a:ext cx="0" cy="0"/>
          <a:chOff x="0" y="0"/>
          <a:chExt cx="0" cy="0"/>
        </a:xfrm>
      </p:grpSpPr>
      <p:grpSp>
        <p:nvGrpSpPr>
          <p:cNvPr id="3902" name="Group 2"/>
          <p:cNvGrpSpPr/>
          <p:nvPr/>
        </p:nvGrpSpPr>
        <p:grpSpPr>
          <a:xfrm>
            <a:off x="-341607" y="-213936"/>
            <a:ext cx="9600389" cy="7485696"/>
            <a:chOff x="0" y="0"/>
            <a:chExt cx="9600387" cy="7485695"/>
          </a:xfrm>
        </p:grpSpPr>
        <p:grpSp>
          <p:nvGrpSpPr>
            <p:cNvPr id="3888" name="Group 3"/>
            <p:cNvGrpSpPr/>
            <p:nvPr/>
          </p:nvGrpSpPr>
          <p:grpSpPr>
            <a:xfrm>
              <a:off x="-1" y="0"/>
              <a:ext cx="9600389" cy="7485696"/>
              <a:chOff x="0" y="0"/>
              <a:chExt cx="9600387" cy="7485695"/>
            </a:xfrm>
          </p:grpSpPr>
          <p:sp>
            <p:nvSpPr>
              <p:cNvPr id="380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1" name="Group 85"/>
            <p:cNvGrpSpPr/>
            <p:nvPr/>
          </p:nvGrpSpPr>
          <p:grpSpPr>
            <a:xfrm>
              <a:off x="532106" y="687010"/>
              <a:ext cx="8745538" cy="223839"/>
              <a:chOff x="0" y="0"/>
              <a:chExt cx="8745537" cy="223837"/>
            </a:xfrm>
          </p:grpSpPr>
          <p:sp>
            <p:nvSpPr>
              <p:cNvPr id="388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4" name="Group 88"/>
            <p:cNvGrpSpPr/>
            <p:nvPr/>
          </p:nvGrpSpPr>
          <p:grpSpPr>
            <a:xfrm>
              <a:off x="424156" y="596523"/>
              <a:ext cx="8745538" cy="223838"/>
              <a:chOff x="0" y="0"/>
              <a:chExt cx="8745537" cy="223837"/>
            </a:xfrm>
          </p:grpSpPr>
          <p:sp>
            <p:nvSpPr>
              <p:cNvPr id="389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89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901" name="Group 92"/>
            <p:cNvGrpSpPr/>
            <p:nvPr/>
          </p:nvGrpSpPr>
          <p:grpSpPr>
            <a:xfrm>
              <a:off x="579241" y="366407"/>
              <a:ext cx="1124880" cy="1123270"/>
              <a:chOff x="0" y="0"/>
              <a:chExt cx="1124878" cy="1123268"/>
            </a:xfrm>
          </p:grpSpPr>
          <p:sp>
            <p:nvSpPr>
              <p:cNvPr id="389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0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903"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390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39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67102025"/>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9CDCDA"/>
        </a:solidFill>
        <a:effectLst/>
      </p:bgPr>
    </p:bg>
    <p:spTree>
      <p:nvGrpSpPr>
        <p:cNvPr id="1" name=""/>
        <p:cNvGrpSpPr/>
        <p:nvPr/>
      </p:nvGrpSpPr>
      <p:grpSpPr>
        <a:xfrm>
          <a:off x="0" y="0"/>
          <a:ext cx="0" cy="0"/>
          <a:chOff x="0" y="0"/>
          <a:chExt cx="0" cy="0"/>
        </a:xfrm>
      </p:grpSpPr>
      <p:grpSp>
        <p:nvGrpSpPr>
          <p:cNvPr id="4008" name="Group 2"/>
          <p:cNvGrpSpPr/>
          <p:nvPr/>
        </p:nvGrpSpPr>
        <p:grpSpPr>
          <a:xfrm>
            <a:off x="-341607" y="-213936"/>
            <a:ext cx="9600389" cy="7485696"/>
            <a:chOff x="0" y="0"/>
            <a:chExt cx="9600387" cy="7485695"/>
          </a:xfrm>
        </p:grpSpPr>
        <p:grpSp>
          <p:nvGrpSpPr>
            <p:cNvPr id="3994" name="Group 3"/>
            <p:cNvGrpSpPr/>
            <p:nvPr/>
          </p:nvGrpSpPr>
          <p:grpSpPr>
            <a:xfrm>
              <a:off x="-1" y="0"/>
              <a:ext cx="9600389" cy="7485696"/>
              <a:chOff x="0" y="0"/>
              <a:chExt cx="9600387" cy="7485695"/>
            </a:xfrm>
          </p:grpSpPr>
          <p:sp>
            <p:nvSpPr>
              <p:cNvPr id="391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997" name="Group 85"/>
            <p:cNvGrpSpPr/>
            <p:nvPr/>
          </p:nvGrpSpPr>
          <p:grpSpPr>
            <a:xfrm>
              <a:off x="532106" y="687010"/>
              <a:ext cx="8745538" cy="223839"/>
              <a:chOff x="0" y="0"/>
              <a:chExt cx="8745537" cy="223837"/>
            </a:xfrm>
          </p:grpSpPr>
          <p:sp>
            <p:nvSpPr>
              <p:cNvPr id="399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4000" name="Group 88"/>
            <p:cNvGrpSpPr/>
            <p:nvPr/>
          </p:nvGrpSpPr>
          <p:grpSpPr>
            <a:xfrm>
              <a:off x="424156" y="596523"/>
              <a:ext cx="8745538" cy="223838"/>
              <a:chOff x="0" y="0"/>
              <a:chExt cx="8745537" cy="223837"/>
            </a:xfrm>
          </p:grpSpPr>
          <p:sp>
            <p:nvSpPr>
              <p:cNvPr id="399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400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4007" name="Group 92"/>
            <p:cNvGrpSpPr/>
            <p:nvPr/>
          </p:nvGrpSpPr>
          <p:grpSpPr>
            <a:xfrm>
              <a:off x="579241" y="366407"/>
              <a:ext cx="1124880" cy="1123270"/>
              <a:chOff x="0" y="0"/>
              <a:chExt cx="1124878" cy="1123268"/>
            </a:xfrm>
          </p:grpSpPr>
          <p:sp>
            <p:nvSpPr>
              <p:cNvPr id="400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4009"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40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052742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grpSp>
        <p:nvGrpSpPr>
          <p:cNvPr id="4021" name="Group 7"/>
          <p:cNvGrpSpPr/>
          <p:nvPr/>
        </p:nvGrpSpPr>
        <p:grpSpPr>
          <a:xfrm>
            <a:off x="0" y="0"/>
            <a:ext cx="6362700" cy="6858000"/>
            <a:chOff x="0" y="0"/>
            <a:chExt cx="6362700" cy="6858000"/>
          </a:xfrm>
        </p:grpSpPr>
        <p:pic>
          <p:nvPicPr>
            <p:cNvPr id="401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02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02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02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02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2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259689733"/>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032" name="Title Text"/>
          <p:cNvSpPr txBox="1">
            <a:spLocks noGrp="1"/>
          </p:cNvSpPr>
          <p:nvPr>
            <p:ph type="title"/>
          </p:nvPr>
        </p:nvSpPr>
        <p:spPr>
          <a:prstGeom prst="rect">
            <a:avLst/>
          </a:prstGeom>
        </p:spPr>
        <p:txBody>
          <a:bodyPr/>
          <a:lstStyle/>
          <a:p>
            <a:r>
              <a:t>Title Text</a:t>
            </a:r>
          </a:p>
        </p:txBody>
      </p:sp>
      <p:sp>
        <p:nvSpPr>
          <p:cNvPr id="403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3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5668749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404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0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4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39468836"/>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4050" name="Title Text"/>
          <p:cNvSpPr txBox="1">
            <a:spLocks noGrp="1"/>
          </p:cNvSpPr>
          <p:nvPr>
            <p:ph type="title"/>
          </p:nvPr>
        </p:nvSpPr>
        <p:spPr>
          <a:prstGeom prst="rect">
            <a:avLst/>
          </a:prstGeom>
        </p:spPr>
        <p:txBody>
          <a:bodyPr/>
          <a:lstStyle/>
          <a:p>
            <a:r>
              <a:t>Title Text</a:t>
            </a:r>
          </a:p>
        </p:txBody>
      </p:sp>
      <p:sp>
        <p:nvSpPr>
          <p:cNvPr id="405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747189760"/>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405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0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1410036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4069" name="Title Text"/>
          <p:cNvSpPr txBox="1">
            <a:spLocks noGrp="1"/>
          </p:cNvSpPr>
          <p:nvPr>
            <p:ph type="title"/>
          </p:nvPr>
        </p:nvSpPr>
        <p:spPr>
          <a:prstGeom prst="rect">
            <a:avLst/>
          </a:prstGeom>
        </p:spPr>
        <p:txBody>
          <a:bodyPr/>
          <a:lstStyle/>
          <a:p>
            <a:r>
              <a:t>Title Text</a:t>
            </a:r>
          </a:p>
        </p:txBody>
      </p:sp>
      <p:sp>
        <p:nvSpPr>
          <p:cNvPr id="407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49641863"/>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408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08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08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932659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68773712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409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0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29600274"/>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2_Title Slide">
    <p:bg>
      <p:bgPr>
        <a:gradFill flip="none" rotWithShape="1">
          <a:gsLst>
            <a:gs pos="0">
              <a:srgbClr val="000000"/>
            </a:gs>
            <a:gs pos="50000">
              <a:srgbClr val="00763B"/>
            </a:gs>
            <a:gs pos="100000">
              <a:srgbClr val="000000"/>
            </a:gs>
          </a:gsLst>
          <a:lin ang="0" scaled="0"/>
        </a:gradFill>
        <a:effectLst/>
      </p:bgPr>
    </p:bg>
    <p:spTree>
      <p:nvGrpSpPr>
        <p:cNvPr id="1" name=""/>
        <p:cNvGrpSpPr/>
        <p:nvPr/>
      </p:nvGrpSpPr>
      <p:grpSpPr>
        <a:xfrm>
          <a:off x="0" y="0"/>
          <a:ext cx="0" cy="0"/>
          <a:chOff x="0" y="0"/>
          <a:chExt cx="0" cy="0"/>
        </a:xfrm>
      </p:grpSpPr>
      <p:sp>
        <p:nvSpPr>
          <p:cNvPr id="4104" name="Rectangle 2"/>
          <p:cNvSpPr/>
          <p:nvPr/>
        </p:nvSpPr>
        <p:spPr>
          <a:xfrm>
            <a:off x="2895600" y="0"/>
            <a:ext cx="33528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13" name="Group 3"/>
          <p:cNvGrpSpPr/>
          <p:nvPr/>
        </p:nvGrpSpPr>
        <p:grpSpPr>
          <a:xfrm>
            <a:off x="2133600" y="473075"/>
            <a:ext cx="4876801" cy="3489326"/>
            <a:chOff x="0" y="0"/>
            <a:chExt cx="4876800" cy="3489325"/>
          </a:xfrm>
        </p:grpSpPr>
        <p:sp>
          <p:nvSpPr>
            <p:cNvPr id="4105" name="Freeform 4"/>
            <p:cNvSpPr/>
            <p:nvPr/>
          </p:nvSpPr>
          <p:spPr>
            <a:xfrm>
              <a:off x="0"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0" y="13494"/>
                  </a:moveTo>
                  <a:lnTo>
                    <a:pt x="0" y="21600"/>
                  </a:lnTo>
                  <a:lnTo>
                    <a:pt x="21515" y="6747"/>
                  </a:lnTo>
                  <a:lnTo>
                    <a:pt x="21600" y="7319"/>
                  </a:lnTo>
                  <a:lnTo>
                    <a:pt x="18439" y="0"/>
                  </a:lnTo>
                  <a:lnTo>
                    <a:pt x="0" y="13494"/>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6" name="Freeform 5"/>
            <p:cNvSpPr/>
            <p:nvPr/>
          </p:nvSpPr>
          <p:spPr>
            <a:xfrm>
              <a:off x="3260725"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21600" y="21600"/>
                  </a:lnTo>
                  <a:lnTo>
                    <a:pt x="64" y="6747"/>
                  </a:lnTo>
                  <a:lnTo>
                    <a:pt x="0" y="7319"/>
                  </a:lnTo>
                  <a:lnTo>
                    <a:pt x="3140" y="0"/>
                  </a:lnTo>
                  <a:lnTo>
                    <a:pt x="21600" y="13494"/>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11" name="Group 6"/>
            <p:cNvGrpSpPr/>
            <p:nvPr/>
          </p:nvGrpSpPr>
          <p:grpSpPr>
            <a:xfrm>
              <a:off x="360362" y="0"/>
              <a:ext cx="4176714" cy="3489326"/>
              <a:chOff x="0" y="0"/>
              <a:chExt cx="4176712" cy="3489325"/>
            </a:xfrm>
          </p:grpSpPr>
          <p:sp>
            <p:nvSpPr>
              <p:cNvPr id="4107" name="AutoShape 7"/>
              <p:cNvSpPr/>
              <p:nvPr/>
            </p:nvSpPr>
            <p:spPr>
              <a:xfrm>
                <a:off x="0" y="0"/>
                <a:ext cx="4176713"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8" name="Freeform 8"/>
              <p:cNvSpPr/>
              <p:nvPr/>
            </p:nvSpPr>
            <p:spPr>
              <a:xfrm>
                <a:off x="0" y="0"/>
                <a:ext cx="2087563" cy="3489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36"/>
                    </a:lnTo>
                    <a:lnTo>
                      <a:pt x="6718" y="2103"/>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9" name="Freeform 9"/>
              <p:cNvSpPr/>
              <p:nvPr/>
            </p:nvSpPr>
            <p:spPr>
              <a:xfrm>
                <a:off x="0" y="0"/>
                <a:ext cx="4176713" cy="34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58" y="21600"/>
                    </a:lnTo>
                    <a:lnTo>
                      <a:pt x="18710"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10" name="Freeform 10"/>
              <p:cNvSpPr/>
              <p:nvPr/>
            </p:nvSpPr>
            <p:spPr>
              <a:xfrm>
                <a:off x="2087562" y="0"/>
                <a:ext cx="2089151"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36"/>
                    </a:lnTo>
                    <a:lnTo>
                      <a:pt x="14871" y="2103"/>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2" name="Rectangle 11"/>
            <p:cNvSpPr/>
            <p:nvPr/>
          </p:nvSpPr>
          <p:spPr>
            <a:xfrm>
              <a:off x="0" y="2116137"/>
              <a:ext cx="4872038" cy="492126"/>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4" name="Title Text"/>
          <p:cNvSpPr txBox="1">
            <a:spLocks noGrp="1"/>
          </p:cNvSpPr>
          <p:nvPr>
            <p:ph type="title"/>
          </p:nvPr>
        </p:nvSpPr>
        <p:spPr>
          <a:xfrm>
            <a:off x="685800" y="3886200"/>
            <a:ext cx="7772400" cy="1143000"/>
          </a:xfrm>
          <a:prstGeom prst="rect">
            <a:avLst/>
          </a:prstGeom>
        </p:spPr>
        <p:txBody>
          <a:bodyPr lIns="46037" tIns="46037" rIns="46037" bIns="46037" anchor="ctr"/>
          <a:lstStyle>
            <a:lvl1pPr algn="ctr">
              <a:defRPr>
                <a:solidFill>
                  <a:srgbClr val="FFFFCC"/>
                </a:solidFill>
              </a:defRPr>
            </a:lvl1pPr>
          </a:lstStyle>
          <a:p>
            <a:r>
              <a:t>Title Text</a:t>
            </a:r>
          </a:p>
        </p:txBody>
      </p:sp>
      <p:sp>
        <p:nvSpPr>
          <p:cNvPr id="4115" name="Body Level One…"/>
          <p:cNvSpPr txBox="1">
            <a:spLocks noGrp="1"/>
          </p:cNvSpPr>
          <p:nvPr>
            <p:ph type="body" sz="quarter" idx="1"/>
          </p:nvPr>
        </p:nvSpPr>
        <p:spPr>
          <a:xfrm>
            <a:off x="1371600" y="5410200"/>
            <a:ext cx="6400800" cy="1295400"/>
          </a:xfrm>
          <a:prstGeom prst="rect">
            <a:avLst/>
          </a:prstGeom>
        </p:spPr>
        <p:txBody>
          <a:bodyPr lIns="46037" tIns="46037" rIns="46037" bIns="46037">
            <a:normAutofit/>
          </a:bodyPr>
          <a:lstStyle>
            <a:lvl1pPr marL="0" indent="0" algn="ctr">
              <a:buSzTx/>
              <a:buNone/>
              <a:defRPr>
                <a:solidFill>
                  <a:srgbClr val="EAEAEA"/>
                </a:solidFill>
              </a:defRPr>
            </a:lvl1pPr>
            <a:lvl2pPr algn="ctr">
              <a:buChar char="–"/>
              <a:defRPr>
                <a:solidFill>
                  <a:srgbClr val="EAEAEA"/>
                </a:solidFill>
              </a:defRPr>
            </a:lvl2pPr>
            <a:lvl3pPr algn="ctr">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16" name="Slide Number"/>
          <p:cNvSpPr txBox="1">
            <a:spLocks noGrp="1"/>
          </p:cNvSpPr>
          <p:nvPr>
            <p:ph type="sldNum" sz="quarter" idx="2"/>
          </p:nvPr>
        </p:nvSpPr>
        <p:spPr>
          <a:xfrm>
            <a:off x="8175624" y="84738"/>
            <a:ext cx="282577" cy="287724"/>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46454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9_Title and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23"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32" name="Group 3"/>
          <p:cNvGrpSpPr/>
          <p:nvPr/>
        </p:nvGrpSpPr>
        <p:grpSpPr>
          <a:xfrm>
            <a:off x="152399" y="374650"/>
            <a:ext cx="1524002" cy="1225551"/>
            <a:chOff x="0" y="0"/>
            <a:chExt cx="1524000" cy="1225550"/>
          </a:xfrm>
        </p:grpSpPr>
        <p:sp>
          <p:nvSpPr>
            <p:cNvPr id="4124"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5"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30" name="Group 6"/>
            <p:cNvGrpSpPr/>
            <p:nvPr/>
          </p:nvGrpSpPr>
          <p:grpSpPr>
            <a:xfrm>
              <a:off x="88900" y="0"/>
              <a:ext cx="1304926" cy="1225551"/>
              <a:chOff x="0" y="0"/>
              <a:chExt cx="1304925" cy="1225550"/>
            </a:xfrm>
          </p:grpSpPr>
          <p:sp>
            <p:nvSpPr>
              <p:cNvPr id="4126"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7"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8"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9"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1"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3"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34" name="Body Level One…"/>
          <p:cNvSpPr txBox="1">
            <a:spLocks noGrp="1"/>
          </p:cNvSpPr>
          <p:nvPr>
            <p:ph type="body" idx="1"/>
          </p:nvPr>
        </p:nvSpPr>
        <p:spPr>
          <a:xfrm>
            <a:off x="661987" y="1905000"/>
            <a:ext cx="7772401" cy="4114800"/>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35"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362486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3_Section Header">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42"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51" name="Group 3"/>
          <p:cNvGrpSpPr/>
          <p:nvPr/>
        </p:nvGrpSpPr>
        <p:grpSpPr>
          <a:xfrm>
            <a:off x="152399" y="374650"/>
            <a:ext cx="1524002" cy="1225551"/>
            <a:chOff x="0" y="0"/>
            <a:chExt cx="1524000" cy="1225550"/>
          </a:xfrm>
        </p:grpSpPr>
        <p:sp>
          <p:nvSpPr>
            <p:cNvPr id="4143"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4"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49" name="Group 6"/>
            <p:cNvGrpSpPr/>
            <p:nvPr/>
          </p:nvGrpSpPr>
          <p:grpSpPr>
            <a:xfrm>
              <a:off x="88900" y="0"/>
              <a:ext cx="1304926" cy="1225551"/>
              <a:chOff x="0" y="0"/>
              <a:chExt cx="1304925" cy="1225550"/>
            </a:xfrm>
          </p:grpSpPr>
          <p:sp>
            <p:nvSpPr>
              <p:cNvPr id="4145"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6"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7"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8"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0"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2"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FFFFCC"/>
                </a:solidFill>
              </a:defRPr>
            </a:lvl1pPr>
          </a:lstStyle>
          <a:p>
            <a:r>
              <a:t>Title Text</a:t>
            </a:r>
          </a:p>
        </p:txBody>
      </p:sp>
      <p:sp>
        <p:nvSpPr>
          <p:cNvPr id="4153"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854614"/>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4_Two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61"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70" name="Group 3"/>
          <p:cNvGrpSpPr/>
          <p:nvPr/>
        </p:nvGrpSpPr>
        <p:grpSpPr>
          <a:xfrm>
            <a:off x="152399" y="374650"/>
            <a:ext cx="1524002" cy="1225551"/>
            <a:chOff x="0" y="0"/>
            <a:chExt cx="1524000" cy="1225550"/>
          </a:xfrm>
        </p:grpSpPr>
        <p:sp>
          <p:nvSpPr>
            <p:cNvPr id="4162"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3"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68" name="Group 6"/>
            <p:cNvGrpSpPr/>
            <p:nvPr/>
          </p:nvGrpSpPr>
          <p:grpSpPr>
            <a:xfrm>
              <a:off x="88900" y="0"/>
              <a:ext cx="1304926" cy="1225551"/>
              <a:chOff x="0" y="0"/>
              <a:chExt cx="1304925" cy="1225550"/>
            </a:xfrm>
          </p:grpSpPr>
          <p:sp>
            <p:nvSpPr>
              <p:cNvPr id="4164"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5"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6"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7"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69"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71"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72" name="Body Level One…"/>
          <p:cNvSpPr txBox="1">
            <a:spLocks noGrp="1"/>
          </p:cNvSpPr>
          <p:nvPr>
            <p:ph type="body" sz="half" idx="1"/>
          </p:nvPr>
        </p:nvSpPr>
        <p:spPr>
          <a:xfrm>
            <a:off x="661987" y="1905000"/>
            <a:ext cx="3810001" cy="4114800"/>
          </a:xfrm>
          <a:prstGeom prst="rect">
            <a:avLst/>
          </a:prstGeom>
        </p:spPr>
        <p:txBody>
          <a:bodyPr lIns="46037" tIns="46037" rIns="46037" bIns="46037">
            <a:normAutofit/>
          </a:bodyPr>
          <a:lstStyle>
            <a:lvl1pPr>
              <a:spcBef>
                <a:spcPts val="600"/>
              </a:spcBef>
              <a:buClr>
                <a:srgbClr val="FFFFCC"/>
              </a:buClr>
              <a:buSzPct val="90000"/>
              <a:buChar char="Ú"/>
              <a:defRPr sz="2800">
                <a:solidFill>
                  <a:srgbClr val="EAEAEA"/>
                </a:solidFill>
              </a:defRPr>
            </a:lvl1pPr>
            <a:lvl2pPr marL="790575" indent="-333375">
              <a:spcBef>
                <a:spcPts val="600"/>
              </a:spcBef>
              <a:buClr>
                <a:srgbClr val="FFFFCC"/>
              </a:buClr>
              <a:buChar char="–"/>
              <a:defRPr sz="2800">
                <a:solidFill>
                  <a:srgbClr val="EAEAEA"/>
                </a:solidFill>
              </a:defRPr>
            </a:lvl2pPr>
            <a:lvl3pPr marL="1234439" indent="-320039">
              <a:spcBef>
                <a:spcPts val="600"/>
              </a:spcBef>
              <a:buClr>
                <a:srgbClr val="FFFFCC"/>
              </a:buClr>
              <a:defRPr sz="2800">
                <a:solidFill>
                  <a:srgbClr val="EAEAEA"/>
                </a:solidFill>
              </a:defRPr>
            </a:lvl3pPr>
            <a:lvl4pPr marL="1727200" indent="-355600">
              <a:spcBef>
                <a:spcPts val="600"/>
              </a:spcBef>
              <a:buClr>
                <a:srgbClr val="FFFFCC"/>
              </a:buClr>
              <a:buChar char="–"/>
              <a:defRPr sz="2800">
                <a:solidFill>
                  <a:srgbClr val="EAEAEA"/>
                </a:solidFill>
              </a:defRPr>
            </a:lvl4pPr>
            <a:lvl5pPr marL="2184400" indent="-355600">
              <a:spcBef>
                <a:spcPts val="600"/>
              </a:spcBef>
              <a:buClr>
                <a:srgbClr val="FFFFCC"/>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7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649223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3_Comparis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8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89" name="Group 3"/>
          <p:cNvGrpSpPr/>
          <p:nvPr/>
        </p:nvGrpSpPr>
        <p:grpSpPr>
          <a:xfrm>
            <a:off x="152399" y="374650"/>
            <a:ext cx="1524002" cy="1225551"/>
            <a:chOff x="0" y="0"/>
            <a:chExt cx="1524000" cy="1225550"/>
          </a:xfrm>
        </p:grpSpPr>
        <p:sp>
          <p:nvSpPr>
            <p:cNvPr id="418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87" name="Group 6"/>
            <p:cNvGrpSpPr/>
            <p:nvPr/>
          </p:nvGrpSpPr>
          <p:grpSpPr>
            <a:xfrm>
              <a:off x="88900" y="0"/>
              <a:ext cx="1304926" cy="1225551"/>
              <a:chOff x="0" y="0"/>
              <a:chExt cx="1304925" cy="1225550"/>
            </a:xfrm>
          </p:grpSpPr>
          <p:sp>
            <p:nvSpPr>
              <p:cNvPr id="418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8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90"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defRPr>
                <a:solidFill>
                  <a:srgbClr val="FFFFCC"/>
                </a:solidFill>
              </a:defRPr>
            </a:lvl1pPr>
          </a:lstStyle>
          <a:p>
            <a:r>
              <a:t>Title Text</a:t>
            </a:r>
          </a:p>
        </p:txBody>
      </p:sp>
      <p:sp>
        <p:nvSpPr>
          <p:cNvPr id="4191"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92"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EAEAEA"/>
                </a:solidFill>
              </a:defRPr>
            </a:pPr>
            <a:endParaRPr/>
          </a:p>
        </p:txBody>
      </p:sp>
      <p:sp>
        <p:nvSpPr>
          <p:cNvPr id="419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463224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0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09" name="Group 3"/>
          <p:cNvGrpSpPr/>
          <p:nvPr/>
        </p:nvGrpSpPr>
        <p:grpSpPr>
          <a:xfrm>
            <a:off x="152399" y="374650"/>
            <a:ext cx="1524002" cy="1225551"/>
            <a:chOff x="0" y="0"/>
            <a:chExt cx="1524000" cy="1225550"/>
          </a:xfrm>
        </p:grpSpPr>
        <p:sp>
          <p:nvSpPr>
            <p:cNvPr id="420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07" name="Group 6"/>
            <p:cNvGrpSpPr/>
            <p:nvPr/>
          </p:nvGrpSpPr>
          <p:grpSpPr>
            <a:xfrm>
              <a:off x="88900" y="0"/>
              <a:ext cx="1304926" cy="1225551"/>
              <a:chOff x="0" y="0"/>
              <a:chExt cx="1304925" cy="1225550"/>
            </a:xfrm>
          </p:grpSpPr>
          <p:sp>
            <p:nvSpPr>
              <p:cNvPr id="420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0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10"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211"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0139805"/>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19_Blank">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18"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27" name="Group 3"/>
          <p:cNvGrpSpPr/>
          <p:nvPr/>
        </p:nvGrpSpPr>
        <p:grpSpPr>
          <a:xfrm>
            <a:off x="152399" y="374650"/>
            <a:ext cx="1524002" cy="1225551"/>
            <a:chOff x="0" y="0"/>
            <a:chExt cx="1524000" cy="1225550"/>
          </a:xfrm>
        </p:grpSpPr>
        <p:sp>
          <p:nvSpPr>
            <p:cNvPr id="4219"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0"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25" name="Group 6"/>
            <p:cNvGrpSpPr/>
            <p:nvPr/>
          </p:nvGrpSpPr>
          <p:grpSpPr>
            <a:xfrm>
              <a:off x="88900" y="0"/>
              <a:ext cx="1304926" cy="1225551"/>
              <a:chOff x="0" y="0"/>
              <a:chExt cx="1304925" cy="1225550"/>
            </a:xfrm>
          </p:grpSpPr>
          <p:sp>
            <p:nvSpPr>
              <p:cNvPr id="4221"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2"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3"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4"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6"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5553676"/>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3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44" name="Group 3"/>
          <p:cNvGrpSpPr/>
          <p:nvPr/>
        </p:nvGrpSpPr>
        <p:grpSpPr>
          <a:xfrm>
            <a:off x="152399" y="374650"/>
            <a:ext cx="1524002" cy="1225551"/>
            <a:chOff x="0" y="0"/>
            <a:chExt cx="1524000" cy="1225550"/>
          </a:xfrm>
        </p:grpSpPr>
        <p:sp>
          <p:nvSpPr>
            <p:cNvPr id="423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42" name="Group 6"/>
            <p:cNvGrpSpPr/>
            <p:nvPr/>
          </p:nvGrpSpPr>
          <p:grpSpPr>
            <a:xfrm>
              <a:off x="88900" y="0"/>
              <a:ext cx="1304926" cy="1225551"/>
              <a:chOff x="0" y="0"/>
              <a:chExt cx="1304925" cy="1225550"/>
            </a:xfrm>
          </p:grpSpPr>
          <p:sp>
            <p:nvSpPr>
              <p:cNvPr id="423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5"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FFFFCC"/>
                </a:solidFill>
              </a:defRPr>
            </a:lvl1pPr>
          </a:lstStyle>
          <a:p>
            <a:r>
              <a:t>Title Text</a:t>
            </a:r>
          </a:p>
        </p:txBody>
      </p:sp>
      <p:sp>
        <p:nvSpPr>
          <p:cNvPr id="4246"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47"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EAEAEA"/>
                </a:solidFill>
              </a:defRPr>
            </a:pPr>
            <a:endParaRPr/>
          </a:p>
        </p:txBody>
      </p:sp>
      <p:sp>
        <p:nvSpPr>
          <p:cNvPr id="424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970153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5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64" name="Group 3"/>
          <p:cNvGrpSpPr/>
          <p:nvPr/>
        </p:nvGrpSpPr>
        <p:grpSpPr>
          <a:xfrm>
            <a:off x="152399" y="374650"/>
            <a:ext cx="1524002" cy="1225551"/>
            <a:chOff x="0" y="0"/>
            <a:chExt cx="1524000" cy="1225550"/>
          </a:xfrm>
        </p:grpSpPr>
        <p:sp>
          <p:nvSpPr>
            <p:cNvPr id="425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62" name="Group 6"/>
            <p:cNvGrpSpPr/>
            <p:nvPr/>
          </p:nvGrpSpPr>
          <p:grpSpPr>
            <a:xfrm>
              <a:off x="88900" y="0"/>
              <a:ext cx="1304926" cy="1225551"/>
              <a:chOff x="0" y="0"/>
              <a:chExt cx="1304925" cy="1225550"/>
            </a:xfrm>
          </p:grpSpPr>
          <p:sp>
            <p:nvSpPr>
              <p:cNvPr id="425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5"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FFFFCC"/>
                </a:solidFill>
              </a:defRPr>
            </a:lvl1pPr>
          </a:lstStyle>
          <a:p>
            <a:r>
              <a:t>Title Text</a:t>
            </a:r>
          </a:p>
        </p:txBody>
      </p:sp>
      <p:sp>
        <p:nvSpPr>
          <p:cNvPr id="42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7"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6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5436871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0161385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3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4280" name="Group 6"/>
          <p:cNvGrpSpPr/>
          <p:nvPr/>
        </p:nvGrpSpPr>
        <p:grpSpPr>
          <a:xfrm>
            <a:off x="0" y="914400"/>
            <a:ext cx="8686800" cy="2514600"/>
            <a:chOff x="0" y="0"/>
            <a:chExt cx="8686800" cy="2514600"/>
          </a:xfrm>
        </p:grpSpPr>
        <p:sp>
          <p:nvSpPr>
            <p:cNvPr id="427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7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7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81" name="Title Text"/>
          <p:cNvSpPr txBox="1">
            <a:spLocks noGrp="1"/>
          </p:cNvSpPr>
          <p:nvPr>
            <p:ph type="title"/>
          </p:nvPr>
        </p:nvSpPr>
        <p:spPr>
          <a:xfrm>
            <a:off x="685800" y="2130425"/>
            <a:ext cx="7772400" cy="1470025"/>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292929"/>
                </a:solidFill>
                <a:latin typeface="Arial"/>
                <a:ea typeface="Arial"/>
                <a:cs typeface="Arial"/>
                <a:sym typeface="Arial"/>
              </a:defRPr>
            </a:lvl1pPr>
            <a:lvl2pPr marL="0" indent="457200" algn="ctr">
              <a:buSzTx/>
              <a:buNone/>
              <a:defRPr>
                <a:solidFill>
                  <a:srgbClr val="292929"/>
                </a:solidFill>
                <a:latin typeface="Arial"/>
                <a:ea typeface="Arial"/>
                <a:cs typeface="Arial"/>
                <a:sym typeface="Arial"/>
              </a:defRPr>
            </a:lvl2pPr>
            <a:lvl3pPr marL="0" indent="914400" algn="ctr">
              <a:buSzTx/>
              <a:buNone/>
              <a:defRPr>
                <a:solidFill>
                  <a:srgbClr val="292929"/>
                </a:solidFill>
                <a:latin typeface="Arial"/>
                <a:ea typeface="Arial"/>
                <a:cs typeface="Arial"/>
                <a:sym typeface="Arial"/>
              </a:defRPr>
            </a:lvl3pPr>
            <a:lvl4pPr marL="0" indent="1371600" algn="ctr">
              <a:buSzTx/>
              <a:buNone/>
              <a:defRPr>
                <a:solidFill>
                  <a:srgbClr val="292929"/>
                </a:solidFill>
                <a:latin typeface="Arial"/>
                <a:ea typeface="Arial"/>
                <a:cs typeface="Arial"/>
                <a:sym typeface="Arial"/>
              </a:defRPr>
            </a:lvl4pPr>
            <a:lvl5pPr marL="0" indent="1828800" algn="ctr">
              <a:buSzTx/>
              <a:buNone/>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8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0681244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295" name="Group 6"/>
          <p:cNvGrpSpPr/>
          <p:nvPr/>
        </p:nvGrpSpPr>
        <p:grpSpPr>
          <a:xfrm>
            <a:off x="0" y="914400"/>
            <a:ext cx="8686800" cy="2514600"/>
            <a:chOff x="0" y="0"/>
            <a:chExt cx="8686800" cy="2514600"/>
          </a:xfrm>
        </p:grpSpPr>
        <p:sp>
          <p:nvSpPr>
            <p:cNvPr id="429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9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9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9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97" name="Body Level One…"/>
          <p:cNvSpPr txBox="1">
            <a:spLocks noGrp="1"/>
          </p:cNvSpPr>
          <p:nvPr>
            <p:ph type="body" idx="1"/>
          </p:nvPr>
        </p:nvSpPr>
        <p:spPr>
          <a:xfrm>
            <a:off x="949325" y="1981200"/>
            <a:ext cx="7661275" cy="4114800"/>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9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13552122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4310" name="Group 6"/>
          <p:cNvGrpSpPr/>
          <p:nvPr/>
        </p:nvGrpSpPr>
        <p:grpSpPr>
          <a:xfrm>
            <a:off x="0" y="914400"/>
            <a:ext cx="8686800" cy="2514600"/>
            <a:chOff x="0" y="0"/>
            <a:chExt cx="8686800" cy="2514600"/>
          </a:xfrm>
        </p:grpSpPr>
        <p:sp>
          <p:nvSpPr>
            <p:cNvPr id="430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0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0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1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31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292929"/>
                </a:solidFill>
                <a:latin typeface="Arial"/>
                <a:ea typeface="Arial"/>
                <a:cs typeface="Arial"/>
                <a:sym typeface="Arial"/>
              </a:defRPr>
            </a:lvl1pPr>
            <a:lvl2pPr marL="0" indent="457200">
              <a:spcBef>
                <a:spcPts val="400"/>
              </a:spcBef>
              <a:buSzTx/>
              <a:buNone/>
              <a:defRPr sz="2000">
                <a:solidFill>
                  <a:srgbClr val="292929"/>
                </a:solidFill>
                <a:latin typeface="Arial"/>
                <a:ea typeface="Arial"/>
                <a:cs typeface="Arial"/>
                <a:sym typeface="Arial"/>
              </a:defRPr>
            </a:lvl2pPr>
            <a:lvl3pPr marL="0" indent="914400">
              <a:spcBef>
                <a:spcPts val="400"/>
              </a:spcBef>
              <a:buSzTx/>
              <a:buNone/>
              <a:defRPr sz="2000">
                <a:solidFill>
                  <a:srgbClr val="292929"/>
                </a:solidFill>
                <a:latin typeface="Arial"/>
                <a:ea typeface="Arial"/>
                <a:cs typeface="Arial"/>
                <a:sym typeface="Arial"/>
              </a:defRPr>
            </a:lvl3pPr>
            <a:lvl4pPr marL="0" indent="1371600">
              <a:spcBef>
                <a:spcPts val="400"/>
              </a:spcBef>
              <a:buSzTx/>
              <a:buNone/>
              <a:defRPr sz="2000">
                <a:solidFill>
                  <a:srgbClr val="292929"/>
                </a:solidFill>
                <a:latin typeface="Arial"/>
                <a:ea typeface="Arial"/>
                <a:cs typeface="Arial"/>
                <a:sym typeface="Arial"/>
              </a:defRPr>
            </a:lvl4pPr>
            <a:lvl5pPr marL="0" indent="1828800">
              <a:spcBef>
                <a:spcPts val="400"/>
              </a:spcBef>
              <a:buSzTx/>
              <a:buNone/>
              <a:defRPr sz="20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313831420"/>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325" name="Group 6"/>
          <p:cNvGrpSpPr/>
          <p:nvPr/>
        </p:nvGrpSpPr>
        <p:grpSpPr>
          <a:xfrm>
            <a:off x="0" y="914400"/>
            <a:ext cx="8686800" cy="2514600"/>
            <a:chOff x="0" y="0"/>
            <a:chExt cx="8686800" cy="2514600"/>
          </a:xfrm>
        </p:grpSpPr>
        <p:sp>
          <p:nvSpPr>
            <p:cNvPr id="432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2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2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2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27" name="Body Level One…"/>
          <p:cNvSpPr txBox="1">
            <a:spLocks noGrp="1"/>
          </p:cNvSpPr>
          <p:nvPr>
            <p:ph type="body" sz="half" idx="1"/>
          </p:nvPr>
        </p:nvSpPr>
        <p:spPr>
          <a:xfrm>
            <a:off x="949325" y="1981200"/>
            <a:ext cx="3754438" cy="4114800"/>
          </a:xfrm>
          <a:prstGeom prst="rect">
            <a:avLst/>
          </a:prstGeom>
        </p:spPr>
        <p:txBody>
          <a:bodyPr>
            <a:normAutofit/>
          </a:bodyPr>
          <a:lstStyle>
            <a:lvl1pPr marL="447675" indent="-447675">
              <a:spcBef>
                <a:spcPts val="600"/>
              </a:spcBef>
              <a:buClr>
                <a:srgbClr val="CC9900"/>
              </a:buClr>
              <a:buSzPct val="70000"/>
              <a:buChar char="■"/>
              <a:defRPr sz="2800">
                <a:solidFill>
                  <a:srgbClr val="292929"/>
                </a:solidFill>
                <a:latin typeface="Arial"/>
                <a:ea typeface="Arial"/>
                <a:cs typeface="Arial"/>
                <a:sym typeface="Arial"/>
              </a:defRPr>
            </a:lvl1pPr>
            <a:lvl2pPr marL="962289" indent="-513027">
              <a:spcBef>
                <a:spcPts val="600"/>
              </a:spcBef>
              <a:buClr>
                <a:srgbClr val="CC9900"/>
              </a:buClr>
              <a:buSzPct val="65000"/>
              <a:buChar char="○"/>
              <a:defRPr sz="2800">
                <a:solidFill>
                  <a:srgbClr val="292929"/>
                </a:solidFill>
                <a:latin typeface="Arial"/>
                <a:ea typeface="Arial"/>
                <a:cs typeface="Arial"/>
                <a:sym typeface="Arial"/>
              </a:defRPr>
            </a:lvl2pPr>
            <a:lvl3pPr marL="1455103" indent="-564515">
              <a:spcBef>
                <a:spcPts val="600"/>
              </a:spcBef>
              <a:buClr>
                <a:srgbClr val="CC9900"/>
              </a:buClr>
              <a:buSzPct val="70000"/>
              <a:buChar char="■"/>
              <a:defRPr sz="2800">
                <a:solidFill>
                  <a:srgbClr val="292929"/>
                </a:solidFill>
                <a:latin typeface="Arial"/>
                <a:ea typeface="Arial"/>
                <a:cs typeface="Arial"/>
                <a:sym typeface="Arial"/>
              </a:defRPr>
            </a:lvl3pPr>
            <a:lvl4pPr marL="1895475" indent="-600075">
              <a:spcBef>
                <a:spcPts val="600"/>
              </a:spcBef>
              <a:buClr>
                <a:srgbClr val="CC9900"/>
              </a:buClr>
              <a:buSzPct val="75000"/>
              <a:buChar char="○"/>
              <a:defRPr sz="2800">
                <a:solidFill>
                  <a:srgbClr val="292929"/>
                </a:solidFill>
                <a:latin typeface="Arial"/>
                <a:ea typeface="Arial"/>
                <a:cs typeface="Arial"/>
                <a:sym typeface="Arial"/>
              </a:defRPr>
            </a:lvl4pPr>
            <a:lvl5pPr marL="2285294" indent="-602544">
              <a:spcBef>
                <a:spcPts val="600"/>
              </a:spcBef>
              <a:buClr>
                <a:srgbClr val="CC9900"/>
              </a:buClr>
              <a:buSzPct val="70000"/>
              <a:buChar char="■"/>
              <a:defRPr sz="28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76438861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40" name="Group 6"/>
          <p:cNvGrpSpPr/>
          <p:nvPr/>
        </p:nvGrpSpPr>
        <p:grpSpPr>
          <a:xfrm>
            <a:off x="0" y="914400"/>
            <a:ext cx="8686800" cy="2514600"/>
            <a:chOff x="0" y="0"/>
            <a:chExt cx="8686800" cy="2514600"/>
          </a:xfrm>
        </p:grpSpPr>
        <p:sp>
          <p:nvSpPr>
            <p:cNvPr id="433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3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3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41" name="Title Text"/>
          <p:cNvSpPr txBox="1">
            <a:spLocks noGrp="1"/>
          </p:cNvSpPr>
          <p:nvPr>
            <p:ph type="title"/>
          </p:nvPr>
        </p:nvSpPr>
        <p:spPr>
          <a:xfrm>
            <a:off x="457200" y="274638"/>
            <a:ext cx="8229600" cy="1143001"/>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4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292929"/>
                </a:solidFill>
                <a:latin typeface="Arial"/>
                <a:ea typeface="Arial"/>
                <a:cs typeface="Arial"/>
                <a:sym typeface="Arial"/>
              </a:defRPr>
            </a:lvl1pPr>
            <a:lvl2pPr marL="0" indent="457200">
              <a:spcBef>
                <a:spcPts val="500"/>
              </a:spcBef>
              <a:buSzTx/>
              <a:buNone/>
              <a:defRPr sz="2400" b="1">
                <a:solidFill>
                  <a:srgbClr val="292929"/>
                </a:solidFill>
                <a:latin typeface="Arial"/>
                <a:ea typeface="Arial"/>
                <a:cs typeface="Arial"/>
                <a:sym typeface="Arial"/>
              </a:defRPr>
            </a:lvl2pPr>
            <a:lvl3pPr marL="0" indent="914400">
              <a:spcBef>
                <a:spcPts val="500"/>
              </a:spcBef>
              <a:buSzTx/>
              <a:buNone/>
              <a:defRPr sz="2400" b="1">
                <a:solidFill>
                  <a:srgbClr val="292929"/>
                </a:solidFill>
                <a:latin typeface="Arial"/>
                <a:ea typeface="Arial"/>
                <a:cs typeface="Arial"/>
                <a:sym typeface="Arial"/>
              </a:defRPr>
            </a:lvl3pPr>
            <a:lvl4pPr marL="0" indent="1371600">
              <a:spcBef>
                <a:spcPts val="500"/>
              </a:spcBef>
              <a:buSzTx/>
              <a:buNone/>
              <a:defRPr sz="2400" b="1">
                <a:solidFill>
                  <a:srgbClr val="292929"/>
                </a:solidFill>
                <a:latin typeface="Arial"/>
                <a:ea typeface="Arial"/>
                <a:cs typeface="Arial"/>
                <a:sym typeface="Arial"/>
              </a:defRPr>
            </a:lvl4pPr>
            <a:lvl5pPr marL="0" indent="1828800">
              <a:spcBef>
                <a:spcPts val="500"/>
              </a:spcBef>
              <a:buSzTx/>
              <a:buNone/>
              <a:defRPr sz="2400" b="1">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292929"/>
                </a:solidFill>
                <a:latin typeface="Arial"/>
                <a:ea typeface="Arial"/>
                <a:cs typeface="Arial"/>
                <a:sym typeface="Arial"/>
              </a:defRPr>
            </a:pPr>
            <a:endParaRPr/>
          </a:p>
        </p:txBody>
      </p:sp>
      <p:sp>
        <p:nvSpPr>
          <p:cNvPr id="4344"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38859732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15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4356" name="Group 6"/>
          <p:cNvGrpSpPr/>
          <p:nvPr/>
        </p:nvGrpSpPr>
        <p:grpSpPr>
          <a:xfrm>
            <a:off x="0" y="914400"/>
            <a:ext cx="8686800" cy="2514600"/>
            <a:chOff x="0" y="0"/>
            <a:chExt cx="8686800" cy="2514600"/>
          </a:xfrm>
        </p:grpSpPr>
        <p:sp>
          <p:nvSpPr>
            <p:cNvPr id="4351"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52"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3"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4"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55"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57"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5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900779653"/>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0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4370" name="Group 6"/>
          <p:cNvGrpSpPr/>
          <p:nvPr/>
        </p:nvGrpSpPr>
        <p:grpSpPr>
          <a:xfrm>
            <a:off x="0" y="914400"/>
            <a:ext cx="8686800" cy="2514600"/>
            <a:chOff x="0" y="0"/>
            <a:chExt cx="8686800" cy="2514600"/>
          </a:xfrm>
        </p:grpSpPr>
        <p:sp>
          <p:nvSpPr>
            <p:cNvPr id="436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6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6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71"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50579176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83" name="Group 6"/>
          <p:cNvGrpSpPr/>
          <p:nvPr/>
        </p:nvGrpSpPr>
        <p:grpSpPr>
          <a:xfrm>
            <a:off x="0" y="914400"/>
            <a:ext cx="8686800" cy="2514600"/>
            <a:chOff x="0" y="0"/>
            <a:chExt cx="8686800" cy="2514600"/>
          </a:xfrm>
        </p:grpSpPr>
        <p:sp>
          <p:nvSpPr>
            <p:cNvPr id="4378"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79"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0"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1"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82"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385" name="Body Level One…"/>
          <p:cNvSpPr txBox="1">
            <a:spLocks noGrp="1"/>
          </p:cNvSpPr>
          <p:nvPr>
            <p:ph type="body" idx="1"/>
          </p:nvPr>
        </p:nvSpPr>
        <p:spPr>
          <a:xfrm>
            <a:off x="3575050" y="273050"/>
            <a:ext cx="5111750" cy="5853113"/>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292929"/>
                </a:solidFill>
                <a:latin typeface="Arial"/>
                <a:ea typeface="Arial"/>
                <a:cs typeface="Arial"/>
                <a:sym typeface="Arial"/>
              </a:defRPr>
            </a:pPr>
            <a:endParaRPr/>
          </a:p>
        </p:txBody>
      </p:sp>
      <p:sp>
        <p:nvSpPr>
          <p:cNvPr id="4387"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949529870"/>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99" name="Group 6"/>
          <p:cNvGrpSpPr/>
          <p:nvPr/>
        </p:nvGrpSpPr>
        <p:grpSpPr>
          <a:xfrm>
            <a:off x="0" y="914400"/>
            <a:ext cx="8686800" cy="2514600"/>
            <a:chOff x="0" y="0"/>
            <a:chExt cx="8686800" cy="2514600"/>
          </a:xfrm>
        </p:grpSpPr>
        <p:sp>
          <p:nvSpPr>
            <p:cNvPr id="4394"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95"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6"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7"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98"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40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0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292929"/>
                </a:solidFill>
                <a:latin typeface="Arial"/>
                <a:ea typeface="Arial"/>
                <a:cs typeface="Arial"/>
                <a:sym typeface="Arial"/>
              </a:defRPr>
            </a:lvl1pPr>
            <a:lvl2pPr marL="0" indent="457200">
              <a:spcBef>
                <a:spcPts val="300"/>
              </a:spcBef>
              <a:buSzTx/>
              <a:buNone/>
              <a:defRPr sz="1400">
                <a:solidFill>
                  <a:srgbClr val="292929"/>
                </a:solidFill>
                <a:latin typeface="Arial"/>
                <a:ea typeface="Arial"/>
                <a:cs typeface="Arial"/>
                <a:sym typeface="Arial"/>
              </a:defRPr>
            </a:lvl2pPr>
            <a:lvl3pPr marL="0" indent="914400">
              <a:spcBef>
                <a:spcPts val="300"/>
              </a:spcBef>
              <a:buSzTx/>
              <a:buNone/>
              <a:defRPr sz="1400">
                <a:solidFill>
                  <a:srgbClr val="292929"/>
                </a:solidFill>
                <a:latin typeface="Arial"/>
                <a:ea typeface="Arial"/>
                <a:cs typeface="Arial"/>
                <a:sym typeface="Arial"/>
              </a:defRPr>
            </a:lvl3pPr>
            <a:lvl4pPr marL="0" indent="1371600">
              <a:spcBef>
                <a:spcPts val="300"/>
              </a:spcBef>
              <a:buSzTx/>
              <a:buNone/>
              <a:defRPr sz="1400">
                <a:solidFill>
                  <a:srgbClr val="292929"/>
                </a:solidFill>
                <a:latin typeface="Arial"/>
                <a:ea typeface="Arial"/>
                <a:cs typeface="Arial"/>
                <a:sym typeface="Arial"/>
              </a:defRPr>
            </a:lvl4pPr>
            <a:lvl5pPr marL="0" indent="1828800">
              <a:spcBef>
                <a:spcPts val="300"/>
              </a:spcBef>
              <a:buSzTx/>
              <a:buNone/>
              <a:defRPr sz="14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36673748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41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547149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182884196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2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78579922"/>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42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4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419259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75966934"/>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4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35760379"/>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45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5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8656859"/>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44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4507940"/>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7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7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4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283658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8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3310760"/>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25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685800" y="2130425"/>
            <a:ext cx="7772400" cy="1470025"/>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492" name="Body Level One…"/>
          <p:cNvSpPr txBox="1">
            <a:spLocks noGrp="1"/>
          </p:cNvSpPr>
          <p:nvPr>
            <p:ph type="body" sz="quarter" idx="1"/>
          </p:nvPr>
        </p:nvSpPr>
        <p:spPr>
          <a:xfrm>
            <a:off x="1371600" y="3886200"/>
            <a:ext cx="6400800" cy="1752600"/>
          </a:xfrm>
          <a:prstGeom prst="rect">
            <a:avLst/>
          </a:prstGeom>
          <a:effectLst>
            <a:outerShdw dist="35921"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marL="0" indent="457200" algn="ctr">
              <a:buSzTx/>
              <a:buNone/>
              <a:defRPr>
                <a:solidFill>
                  <a:srgbClr val="FFFF66"/>
                </a:solidFill>
                <a:latin typeface="Trebuchet MS"/>
                <a:ea typeface="Trebuchet MS"/>
                <a:cs typeface="Trebuchet MS"/>
                <a:sym typeface="Trebuchet MS"/>
              </a:defRPr>
            </a:lvl2pPr>
            <a:lvl3pPr marL="0" indent="914400" algn="ctr">
              <a:buSzTx/>
              <a:buNone/>
              <a:defRPr>
                <a:solidFill>
                  <a:srgbClr val="FFFF66"/>
                </a:solidFill>
                <a:latin typeface="Trebuchet MS"/>
                <a:ea typeface="Trebuchet MS"/>
                <a:cs typeface="Trebuchet MS"/>
                <a:sym typeface="Trebuchet MS"/>
              </a:defRPr>
            </a:lvl3pPr>
            <a:lvl4pPr marL="0" indent="1371600" algn="ctr">
              <a:buSzTx/>
              <a:buNone/>
              <a:defRPr>
                <a:solidFill>
                  <a:srgbClr val="FFFF66"/>
                </a:solidFill>
                <a:latin typeface="Trebuchet MS"/>
                <a:ea typeface="Trebuchet MS"/>
                <a:cs typeface="Trebuchet MS"/>
                <a:sym typeface="Trebuchet MS"/>
              </a:defRPr>
            </a:lvl4pPr>
            <a:lvl5pPr marL="0" indent="1828800" algn="ctr">
              <a:buSzTx/>
              <a:buNone/>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4207915"/>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01" name="Body Level One…"/>
          <p:cNvSpPr txBox="1">
            <a:spLocks noGrp="1"/>
          </p:cNvSpPr>
          <p:nvPr>
            <p:ph type="body" idx="1"/>
          </p:nvPr>
        </p:nvSpPr>
        <p:spPr>
          <a:xfrm>
            <a:off x="685800" y="1981200"/>
            <a:ext cx="7772400" cy="4114800"/>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02"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08035389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72562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9" name="Title Text"/>
          <p:cNvSpPr txBox="1">
            <a:spLocks noGrp="1"/>
          </p:cNvSpPr>
          <p:nvPr>
            <p:ph type="title"/>
          </p:nvPr>
        </p:nvSpPr>
        <p:spPr>
          <a:xfrm>
            <a:off x="722312" y="4406900"/>
            <a:ext cx="7772401" cy="1362075"/>
          </a:xfrm>
          <a:prstGeom prst="rect">
            <a:avLst/>
          </a:prstGeom>
          <a:effectLst>
            <a:outerShdw dist="35921" dir="2700000" rotWithShape="0">
              <a:srgbClr val="808080"/>
            </a:outerShdw>
          </a:effectLst>
        </p:spPr>
        <p:txBody>
          <a:bodyPr anchor="t"/>
          <a:lstStyle>
            <a:lvl1pPr>
              <a:defRPr sz="4000" b="1" cap="all">
                <a:solidFill>
                  <a:srgbClr val="FFFF66"/>
                </a:solidFill>
                <a:latin typeface="Trebuchet MS"/>
                <a:ea typeface="Trebuchet MS"/>
                <a:cs typeface="Trebuchet MS"/>
                <a:sym typeface="Trebuchet MS"/>
              </a:defRPr>
            </a:lvl1pPr>
          </a:lstStyle>
          <a:p>
            <a:r>
              <a:t>Title Text</a:t>
            </a:r>
          </a:p>
        </p:txBody>
      </p:sp>
      <p:sp>
        <p:nvSpPr>
          <p:cNvPr id="4510" name="Body Level One…"/>
          <p:cNvSpPr txBox="1">
            <a:spLocks noGrp="1"/>
          </p:cNvSpPr>
          <p:nvPr>
            <p:ph type="body" sz="quarter" idx="1"/>
          </p:nvPr>
        </p:nvSpPr>
        <p:spPr>
          <a:xfrm>
            <a:off x="722312" y="2906713"/>
            <a:ext cx="7772401" cy="1500188"/>
          </a:xfrm>
          <a:prstGeom prst="rect">
            <a:avLst/>
          </a:prstGeom>
          <a:effectLst>
            <a:outerShdw dist="35921"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11"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415198465"/>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1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18"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19" name="Body Level One…"/>
          <p:cNvSpPr txBox="1">
            <a:spLocks noGrp="1"/>
          </p:cNvSpPr>
          <p:nvPr>
            <p:ph type="body" sz="half" idx="1"/>
          </p:nvPr>
        </p:nvSpPr>
        <p:spPr>
          <a:xfrm>
            <a:off x="685800" y="1981200"/>
            <a:ext cx="3810000" cy="4114800"/>
          </a:xfrm>
          <a:prstGeom prst="rect">
            <a:avLst/>
          </a:prstGeom>
          <a:effectLst>
            <a:outerShdw dist="35921"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84637554"/>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27" name="Title Text"/>
          <p:cNvSpPr txBox="1">
            <a:spLocks noGrp="1"/>
          </p:cNvSpPr>
          <p:nvPr>
            <p:ph type="title"/>
          </p:nvPr>
        </p:nvSpPr>
        <p:spPr>
          <a:xfrm>
            <a:off x="457200" y="274638"/>
            <a:ext cx="8229600" cy="1143001"/>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28" name="Body Level One…"/>
          <p:cNvSpPr txBox="1">
            <a:spLocks noGrp="1"/>
          </p:cNvSpPr>
          <p:nvPr>
            <p:ph type="body" sz="quarter" idx="1"/>
          </p:nvPr>
        </p:nvSpPr>
        <p:spPr>
          <a:xfrm>
            <a:off x="457200" y="1535112"/>
            <a:ext cx="4040188" cy="639763"/>
          </a:xfrm>
          <a:prstGeom prst="rect">
            <a:avLst/>
          </a:prstGeom>
          <a:effectLst>
            <a:outerShdw dist="35921"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9" name="Text Placeholder 4"/>
          <p:cNvSpPr>
            <a:spLocks noGrp="1"/>
          </p:cNvSpPr>
          <p:nvPr>
            <p:ph type="body" sz="quarter" idx="21"/>
          </p:nvPr>
        </p:nvSpPr>
        <p:spPr>
          <a:xfrm>
            <a:off x="4645025" y="1535112"/>
            <a:ext cx="4041775" cy="639763"/>
          </a:xfrm>
          <a:prstGeom prst="rect">
            <a:avLst/>
          </a:prstGeom>
          <a:effectLst>
            <a:outerShdw dist="35921" dir="2700000" rotWithShape="0">
              <a:srgbClr val="808080"/>
            </a:outerShdw>
          </a:effectLst>
        </p:spPr>
        <p:txBody>
          <a:bodyPr anchor="b">
            <a:normAutofit/>
          </a:bodyPr>
          <a:lstStyle/>
          <a:p>
            <a:pPr marL="0" indent="0">
              <a:spcBef>
                <a:spcPts val="500"/>
              </a:spcBef>
              <a:buSzTx/>
              <a:buNone/>
              <a:defRPr sz="2400" b="1">
                <a:solidFill>
                  <a:srgbClr val="FFFF66"/>
                </a:solidFill>
                <a:latin typeface="Trebuchet MS"/>
                <a:ea typeface="Trebuchet MS"/>
                <a:cs typeface="Trebuchet MS"/>
                <a:sym typeface="Trebuchet MS"/>
              </a:defRPr>
            </a:pPr>
            <a:endParaRPr/>
          </a:p>
        </p:txBody>
      </p:sp>
      <p:sp>
        <p:nvSpPr>
          <p:cNvPr id="453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226327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1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7"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38"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67906635"/>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52" name="Title Text"/>
          <p:cNvSpPr txBox="1">
            <a:spLocks noGrp="1"/>
          </p:cNvSpPr>
          <p:nvPr>
            <p:ph type="title"/>
          </p:nvPr>
        </p:nvSpPr>
        <p:spPr>
          <a:xfrm>
            <a:off x="457200" y="273050"/>
            <a:ext cx="3008314" cy="1162050"/>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53" name="Body Level One…"/>
          <p:cNvSpPr txBox="1">
            <a:spLocks noGrp="1"/>
          </p:cNvSpPr>
          <p:nvPr>
            <p:ph type="body" idx="1"/>
          </p:nvPr>
        </p:nvSpPr>
        <p:spPr>
          <a:xfrm>
            <a:off x="3575050" y="273050"/>
            <a:ext cx="5111750" cy="5853113"/>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54" name="Text Placeholder 3"/>
          <p:cNvSpPr>
            <a:spLocks noGrp="1"/>
          </p:cNvSpPr>
          <p:nvPr>
            <p:ph type="body" sz="half" idx="21"/>
          </p:nvPr>
        </p:nvSpPr>
        <p:spPr>
          <a:xfrm>
            <a:off x="457199" y="1435100"/>
            <a:ext cx="3008315" cy="4691063"/>
          </a:xfrm>
          <a:prstGeom prst="rect">
            <a:avLst/>
          </a:prstGeom>
          <a:effectLst>
            <a:outerShdw dist="35921" dir="2700000" rotWithShape="0">
              <a:srgbClr val="808080"/>
            </a:outerShdw>
          </a:effectLst>
        </p:spPr>
        <p:txBody>
          <a:bodyPr>
            <a:normAutofit/>
          </a:bodyPr>
          <a:lstStyle/>
          <a:p>
            <a:pPr marL="0" indent="0">
              <a:spcBef>
                <a:spcPts val="300"/>
              </a:spcBef>
              <a:buSzTx/>
              <a:buNone/>
              <a:defRPr sz="1400">
                <a:solidFill>
                  <a:srgbClr val="FFFF66"/>
                </a:solidFill>
                <a:latin typeface="Trebuchet MS"/>
                <a:ea typeface="Trebuchet MS"/>
                <a:cs typeface="Trebuchet MS"/>
                <a:sym typeface="Trebuchet MS"/>
              </a:defRPr>
            </a:pPr>
            <a:endParaRPr/>
          </a:p>
        </p:txBody>
      </p:sp>
      <p:sp>
        <p:nvSpPr>
          <p:cNvPr id="455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64027664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62" name="Title Text"/>
          <p:cNvSpPr txBox="1">
            <a:spLocks noGrp="1"/>
          </p:cNvSpPr>
          <p:nvPr>
            <p:ph type="title"/>
          </p:nvPr>
        </p:nvSpPr>
        <p:spPr>
          <a:xfrm>
            <a:off x="1792288" y="4800600"/>
            <a:ext cx="5486401" cy="566738"/>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63" name="Picture Placeholder 2"/>
          <p:cNvSpPr>
            <a:spLocks noGrp="1"/>
          </p:cNvSpPr>
          <p:nvPr>
            <p:ph type="pic" sz="half" idx="21"/>
          </p:nvPr>
        </p:nvSpPr>
        <p:spPr>
          <a:xfrm>
            <a:off x="1792288" y="612775"/>
            <a:ext cx="5486401" cy="4114800"/>
          </a:xfrm>
          <a:prstGeom prst="rect">
            <a:avLst/>
          </a:prstGeom>
          <a:effectLst>
            <a:outerShdw dist="35921" dir="2700000" rotWithShape="0">
              <a:srgbClr val="808080"/>
            </a:outerShdw>
          </a:effectLst>
        </p:spPr>
        <p:txBody>
          <a:bodyPr lIns="91439" rIns="91439"/>
          <a:lstStyle/>
          <a:p>
            <a:endParaRPr/>
          </a:p>
        </p:txBody>
      </p:sp>
      <p:sp>
        <p:nvSpPr>
          <p:cNvPr id="4564" name="Body Level One…"/>
          <p:cNvSpPr txBox="1">
            <a:spLocks noGrp="1"/>
          </p:cNvSpPr>
          <p:nvPr>
            <p:ph type="body" sz="quarter" idx="1"/>
          </p:nvPr>
        </p:nvSpPr>
        <p:spPr>
          <a:xfrm>
            <a:off x="1792288" y="5367337"/>
            <a:ext cx="5486401" cy="804863"/>
          </a:xfrm>
          <a:prstGeom prst="rect">
            <a:avLst/>
          </a:prstGeom>
          <a:effectLst>
            <a:outerShdw dist="35921"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89353995"/>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5612419"/>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8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4239346"/>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5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002890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686153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146221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60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1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94162826"/>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6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1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079918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46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444617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3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3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33032166"/>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4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305795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7_Title Slide">
    <p:spTree>
      <p:nvGrpSpPr>
        <p:cNvPr id="1" name=""/>
        <p:cNvGrpSpPr/>
        <p:nvPr/>
      </p:nvGrpSpPr>
      <p:grpSpPr>
        <a:xfrm>
          <a:off x="0" y="0"/>
          <a:ext cx="0" cy="0"/>
          <a:chOff x="0" y="0"/>
          <a:chExt cx="0" cy="0"/>
        </a:xfrm>
      </p:grpSpPr>
      <p:grpSp>
        <p:nvGrpSpPr>
          <p:cNvPr id="4655" name="Group 7"/>
          <p:cNvGrpSpPr/>
          <p:nvPr/>
        </p:nvGrpSpPr>
        <p:grpSpPr>
          <a:xfrm>
            <a:off x="0" y="0"/>
            <a:ext cx="6362700" cy="6858000"/>
            <a:chOff x="0" y="0"/>
            <a:chExt cx="6362700" cy="6858000"/>
          </a:xfrm>
        </p:grpSpPr>
        <p:pic>
          <p:nvPicPr>
            <p:cNvPr id="465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65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65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65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65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659"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48832203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24_Title and Content">
    <p:spTree>
      <p:nvGrpSpPr>
        <p:cNvPr id="1" name=""/>
        <p:cNvGrpSpPr/>
        <p:nvPr/>
      </p:nvGrpSpPr>
      <p:grpSpPr>
        <a:xfrm>
          <a:off x="0" y="0"/>
          <a:ext cx="0" cy="0"/>
          <a:chOff x="0" y="0"/>
          <a:chExt cx="0" cy="0"/>
        </a:xfrm>
      </p:grpSpPr>
      <p:sp>
        <p:nvSpPr>
          <p:cNvPr id="4666" name="Title Text"/>
          <p:cNvSpPr txBox="1">
            <a:spLocks noGrp="1"/>
          </p:cNvSpPr>
          <p:nvPr>
            <p:ph type="title"/>
          </p:nvPr>
        </p:nvSpPr>
        <p:spPr>
          <a:prstGeom prst="rect">
            <a:avLst/>
          </a:prstGeom>
        </p:spPr>
        <p:txBody>
          <a:bodyPr/>
          <a:lstStyle/>
          <a:p>
            <a:r>
              <a:t>Title Text</a:t>
            </a:r>
          </a:p>
        </p:txBody>
      </p:sp>
      <p:sp>
        <p:nvSpPr>
          <p:cNvPr id="4667"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66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855719779"/>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4675"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6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8688411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4684" name="Title Text"/>
          <p:cNvSpPr txBox="1">
            <a:spLocks noGrp="1"/>
          </p:cNvSpPr>
          <p:nvPr>
            <p:ph type="title"/>
          </p:nvPr>
        </p:nvSpPr>
        <p:spPr>
          <a:prstGeom prst="rect">
            <a:avLst/>
          </a:prstGeom>
        </p:spPr>
        <p:txBody>
          <a:bodyPr/>
          <a:lstStyle/>
          <a:p>
            <a:r>
              <a:t>Title Text</a:t>
            </a:r>
          </a:p>
        </p:txBody>
      </p:sp>
      <p:sp>
        <p:nvSpPr>
          <p:cNvPr id="4685"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8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6896595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469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69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195685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9733038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4703" name="Title Text"/>
          <p:cNvSpPr txBox="1">
            <a:spLocks noGrp="1"/>
          </p:cNvSpPr>
          <p:nvPr>
            <p:ph type="title"/>
          </p:nvPr>
        </p:nvSpPr>
        <p:spPr>
          <a:prstGeom prst="rect">
            <a:avLst/>
          </a:prstGeom>
        </p:spPr>
        <p:txBody>
          <a:bodyPr/>
          <a:lstStyle/>
          <a:p>
            <a:r>
              <a:t>Title Text</a:t>
            </a:r>
          </a:p>
        </p:txBody>
      </p:sp>
      <p:sp>
        <p:nvSpPr>
          <p:cNvPr id="470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85312050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47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8858167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4718"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719"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72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70731343"/>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4728"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73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879664570"/>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738"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92524917"/>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4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4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2504728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75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3166449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6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6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744306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77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7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85890217"/>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78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8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23153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99357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47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615925"/>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79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0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8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9221234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80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74524271"/>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9_Title Slide">
    <p:bg>
      <p:bgPr>
        <a:solidFill>
          <a:srgbClr val="720000"/>
        </a:solidFill>
        <a:effectLst/>
      </p:bgPr>
    </p:bg>
    <p:spTree>
      <p:nvGrpSpPr>
        <p:cNvPr id="1" name=""/>
        <p:cNvGrpSpPr/>
        <p:nvPr/>
      </p:nvGrpSpPr>
      <p:grpSpPr>
        <a:xfrm>
          <a:off x="0" y="0"/>
          <a:ext cx="0" cy="0"/>
          <a:chOff x="0" y="0"/>
          <a:chExt cx="0" cy="0"/>
        </a:xfrm>
      </p:grpSpPr>
      <p:grpSp>
        <p:nvGrpSpPr>
          <p:cNvPr id="4821" name="Group 2"/>
          <p:cNvGrpSpPr/>
          <p:nvPr/>
        </p:nvGrpSpPr>
        <p:grpSpPr>
          <a:xfrm>
            <a:off x="0" y="0"/>
            <a:ext cx="8458200" cy="5943600"/>
            <a:chOff x="0" y="0"/>
            <a:chExt cx="8458200" cy="5943600"/>
          </a:xfrm>
        </p:grpSpPr>
        <p:sp>
          <p:nvSpPr>
            <p:cNvPr id="4819"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20"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3"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2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8289457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4845" name="Group 2"/>
          <p:cNvGrpSpPr/>
          <p:nvPr/>
        </p:nvGrpSpPr>
        <p:grpSpPr>
          <a:xfrm>
            <a:off x="0" y="0"/>
            <a:ext cx="7242175" cy="1981200"/>
            <a:chOff x="0" y="0"/>
            <a:chExt cx="7242175" cy="1981200"/>
          </a:xfrm>
        </p:grpSpPr>
        <p:sp>
          <p:nvSpPr>
            <p:cNvPr id="4843"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44"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4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4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21367252"/>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720000"/>
        </a:solidFill>
        <a:effectLst/>
      </p:bgPr>
    </p:bg>
    <p:spTree>
      <p:nvGrpSpPr>
        <p:cNvPr id="1" name=""/>
        <p:cNvGrpSpPr/>
        <p:nvPr/>
      </p:nvGrpSpPr>
      <p:grpSpPr>
        <a:xfrm>
          <a:off x="0" y="0"/>
          <a:ext cx="0" cy="0"/>
          <a:chOff x="0" y="0"/>
          <a:chExt cx="0" cy="0"/>
        </a:xfrm>
      </p:grpSpPr>
      <p:grpSp>
        <p:nvGrpSpPr>
          <p:cNvPr id="4857" name="Group 2"/>
          <p:cNvGrpSpPr/>
          <p:nvPr/>
        </p:nvGrpSpPr>
        <p:grpSpPr>
          <a:xfrm>
            <a:off x="0" y="0"/>
            <a:ext cx="7242175" cy="1981200"/>
            <a:chOff x="0" y="0"/>
            <a:chExt cx="7242175" cy="1981200"/>
          </a:xfrm>
        </p:grpSpPr>
        <p:sp>
          <p:nvSpPr>
            <p:cNvPr id="485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5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5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59"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00414781"/>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720000"/>
        </a:solidFill>
        <a:effectLst/>
      </p:bgPr>
    </p:bg>
    <p:spTree>
      <p:nvGrpSpPr>
        <p:cNvPr id="1" name=""/>
        <p:cNvGrpSpPr/>
        <p:nvPr/>
      </p:nvGrpSpPr>
      <p:grpSpPr>
        <a:xfrm>
          <a:off x="0" y="0"/>
          <a:ext cx="0" cy="0"/>
          <a:chOff x="0" y="0"/>
          <a:chExt cx="0" cy="0"/>
        </a:xfrm>
      </p:grpSpPr>
      <p:grpSp>
        <p:nvGrpSpPr>
          <p:cNvPr id="4869" name="Group 2"/>
          <p:cNvGrpSpPr/>
          <p:nvPr/>
        </p:nvGrpSpPr>
        <p:grpSpPr>
          <a:xfrm>
            <a:off x="0" y="0"/>
            <a:ext cx="7242175" cy="1981200"/>
            <a:chOff x="0" y="0"/>
            <a:chExt cx="7242175" cy="1981200"/>
          </a:xfrm>
        </p:grpSpPr>
        <p:sp>
          <p:nvSpPr>
            <p:cNvPr id="4867"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68"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7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87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11011109"/>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720000"/>
        </a:solidFill>
        <a:effectLst/>
      </p:bgPr>
    </p:bg>
    <p:spTree>
      <p:nvGrpSpPr>
        <p:cNvPr id="1" name=""/>
        <p:cNvGrpSpPr/>
        <p:nvPr/>
      </p:nvGrpSpPr>
      <p:grpSpPr>
        <a:xfrm>
          <a:off x="0" y="0"/>
          <a:ext cx="0" cy="0"/>
          <a:chOff x="0" y="0"/>
          <a:chExt cx="0" cy="0"/>
        </a:xfrm>
      </p:grpSpPr>
      <p:grpSp>
        <p:nvGrpSpPr>
          <p:cNvPr id="4893" name="Group 2"/>
          <p:cNvGrpSpPr/>
          <p:nvPr/>
        </p:nvGrpSpPr>
        <p:grpSpPr>
          <a:xfrm>
            <a:off x="0" y="0"/>
            <a:ext cx="7242175" cy="1981200"/>
            <a:chOff x="0" y="0"/>
            <a:chExt cx="7242175" cy="1981200"/>
          </a:xfrm>
        </p:grpSpPr>
        <p:sp>
          <p:nvSpPr>
            <p:cNvPr id="489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9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9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8352453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4903" name="Group 2"/>
          <p:cNvGrpSpPr/>
          <p:nvPr/>
        </p:nvGrpSpPr>
        <p:grpSpPr>
          <a:xfrm>
            <a:off x="0" y="0"/>
            <a:ext cx="7242175" cy="1981200"/>
            <a:chOff x="0" y="0"/>
            <a:chExt cx="7242175" cy="1981200"/>
          </a:xfrm>
        </p:grpSpPr>
        <p:sp>
          <p:nvSpPr>
            <p:cNvPr id="490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0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04"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0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907"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49888042"/>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4916" name="Group 2"/>
          <p:cNvGrpSpPr/>
          <p:nvPr/>
        </p:nvGrpSpPr>
        <p:grpSpPr>
          <a:xfrm>
            <a:off x="0" y="0"/>
            <a:ext cx="7242175" cy="1981200"/>
            <a:chOff x="0" y="0"/>
            <a:chExt cx="7242175" cy="1981200"/>
          </a:xfrm>
        </p:grpSpPr>
        <p:sp>
          <p:nvSpPr>
            <p:cNvPr id="4914"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15"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17"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9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2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809514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2479864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3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92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55824296"/>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94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62275709"/>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5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03113460"/>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9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9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1338399"/>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9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438166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26_Blank">
    <p:bg>
      <p:bgPr>
        <a:solidFill>
          <a:schemeClr val="accent3">
            <a:lumOff val="44000"/>
          </a:schemeClr>
        </a:solidFill>
        <a:effectLst/>
      </p:bgPr>
    </p:bg>
    <p:spTree>
      <p:nvGrpSpPr>
        <p:cNvPr id="1" name=""/>
        <p:cNvGrpSpPr/>
        <p:nvPr/>
      </p:nvGrpSpPr>
      <p:grpSpPr>
        <a:xfrm>
          <a:off x="0" y="0"/>
          <a:ext cx="0" cy="0"/>
          <a:chOff x="0" y="0"/>
          <a:chExt cx="0" cy="0"/>
        </a:xfrm>
      </p:grpSpPr>
      <p:sp>
        <p:nvSpPr>
          <p:cNvPr id="49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691231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8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8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9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66750281"/>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9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9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0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0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81535398"/>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1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30" name="Group 2"/>
          <p:cNvGrpSpPr/>
          <p:nvPr/>
        </p:nvGrpSpPr>
        <p:grpSpPr>
          <a:xfrm>
            <a:off x="-1" y="-1"/>
            <a:ext cx="9144001" cy="6858001"/>
            <a:chOff x="0" y="0"/>
            <a:chExt cx="9143999" cy="6858000"/>
          </a:xfrm>
        </p:grpSpPr>
        <p:grpSp>
          <p:nvGrpSpPr>
            <p:cNvPr id="5026" name="Group 3"/>
            <p:cNvGrpSpPr/>
            <p:nvPr/>
          </p:nvGrpSpPr>
          <p:grpSpPr>
            <a:xfrm>
              <a:off x="0" y="0"/>
              <a:ext cx="8839200" cy="6858000"/>
              <a:chOff x="0" y="0"/>
              <a:chExt cx="8839200" cy="6858000"/>
            </a:xfrm>
          </p:grpSpPr>
          <p:grpSp>
            <p:nvGrpSpPr>
              <p:cNvPr id="5013" name="Group 4"/>
              <p:cNvGrpSpPr/>
              <p:nvPr/>
            </p:nvGrpSpPr>
            <p:grpSpPr>
              <a:xfrm>
                <a:off x="0" y="-1"/>
                <a:ext cx="5105400" cy="4876801"/>
                <a:chOff x="0" y="0"/>
                <a:chExt cx="5105400" cy="4876800"/>
              </a:xfrm>
            </p:grpSpPr>
            <p:sp>
              <p:nvSpPr>
                <p:cNvPr id="500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09" name="Oval 6"/>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0" name="Oval 7"/>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1" name="Oval 8"/>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2" name="Oval 9"/>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19" name="Group 10"/>
              <p:cNvGrpSpPr/>
              <p:nvPr/>
            </p:nvGrpSpPr>
            <p:grpSpPr>
              <a:xfrm>
                <a:off x="3200400" y="3200399"/>
                <a:ext cx="3886200" cy="3657601"/>
                <a:chOff x="0" y="0"/>
                <a:chExt cx="3886200" cy="3657600"/>
              </a:xfrm>
            </p:grpSpPr>
            <p:sp>
              <p:nvSpPr>
                <p:cNvPr id="501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5" name="Oval 12"/>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6" name="Oval 13"/>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8" name="Oval 15"/>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25" name="Group 16"/>
              <p:cNvGrpSpPr/>
              <p:nvPr/>
            </p:nvGrpSpPr>
            <p:grpSpPr>
              <a:xfrm>
                <a:off x="4495800" y="152399"/>
                <a:ext cx="4343400" cy="4114801"/>
                <a:chOff x="0" y="0"/>
                <a:chExt cx="4343400" cy="4114800"/>
              </a:xfrm>
            </p:grpSpPr>
            <p:sp>
              <p:nvSpPr>
                <p:cNvPr id="502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1" name="Oval 18"/>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2" name="Oval 19"/>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3" name="Oval 20"/>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2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503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3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4942690"/>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26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58" name="Group 2"/>
          <p:cNvGrpSpPr/>
          <p:nvPr/>
        </p:nvGrpSpPr>
        <p:grpSpPr>
          <a:xfrm>
            <a:off x="0" y="0"/>
            <a:ext cx="8839200" cy="6858000"/>
            <a:chOff x="0" y="0"/>
            <a:chExt cx="8839200" cy="6858000"/>
          </a:xfrm>
        </p:grpSpPr>
        <p:grpSp>
          <p:nvGrpSpPr>
            <p:cNvPr id="5045" name="Group 3"/>
            <p:cNvGrpSpPr/>
            <p:nvPr/>
          </p:nvGrpSpPr>
          <p:grpSpPr>
            <a:xfrm>
              <a:off x="0" y="-1"/>
              <a:ext cx="5105400" cy="4876801"/>
              <a:chOff x="0" y="0"/>
              <a:chExt cx="5105400" cy="4876800"/>
            </a:xfrm>
          </p:grpSpPr>
          <p:sp>
            <p:nvSpPr>
              <p:cNvPr id="504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1" name="Group 9"/>
            <p:cNvGrpSpPr/>
            <p:nvPr/>
          </p:nvGrpSpPr>
          <p:grpSpPr>
            <a:xfrm>
              <a:off x="3200400" y="3200399"/>
              <a:ext cx="3886200" cy="3657601"/>
              <a:chOff x="0" y="0"/>
              <a:chExt cx="3886200" cy="3657600"/>
            </a:xfrm>
          </p:grpSpPr>
          <p:sp>
            <p:nvSpPr>
              <p:cNvPr id="504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7" name="Group 15"/>
            <p:cNvGrpSpPr/>
            <p:nvPr/>
          </p:nvGrpSpPr>
          <p:grpSpPr>
            <a:xfrm>
              <a:off x="4495800" y="152399"/>
              <a:ext cx="4343400" cy="4114801"/>
              <a:chOff x="0" y="0"/>
              <a:chExt cx="4343400" cy="4114800"/>
            </a:xfrm>
          </p:grpSpPr>
          <p:sp>
            <p:nvSpPr>
              <p:cNvPr id="505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5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6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3499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938DA08C-9000-1B47-8BBC-FD201ED7FA03}" type="slidenum">
              <a:rPr lang="en-US"/>
              <a:pPr>
                <a:defRPr/>
              </a:pPr>
              <a:t>‹#›</a:t>
            </a:fld>
            <a:endParaRPr lang="en-US"/>
          </a:p>
        </p:txBody>
      </p:sp>
    </p:spTree>
    <p:extLst>
      <p:ext uri="{BB962C8B-B14F-4D97-AF65-F5344CB8AC3E}">
        <p14:creationId xmlns:p14="http://schemas.microsoft.com/office/powerpoint/2010/main" val="278603182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27054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22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86" name="Group 2"/>
          <p:cNvGrpSpPr/>
          <p:nvPr/>
        </p:nvGrpSpPr>
        <p:grpSpPr>
          <a:xfrm>
            <a:off x="0" y="0"/>
            <a:ext cx="8839200" cy="6858000"/>
            <a:chOff x="0" y="0"/>
            <a:chExt cx="8839200" cy="6858000"/>
          </a:xfrm>
        </p:grpSpPr>
        <p:grpSp>
          <p:nvGrpSpPr>
            <p:cNvPr id="5073" name="Group 3"/>
            <p:cNvGrpSpPr/>
            <p:nvPr/>
          </p:nvGrpSpPr>
          <p:grpSpPr>
            <a:xfrm>
              <a:off x="0" y="-1"/>
              <a:ext cx="5105400" cy="4876801"/>
              <a:chOff x="0" y="0"/>
              <a:chExt cx="5105400" cy="4876800"/>
            </a:xfrm>
          </p:grpSpPr>
          <p:sp>
            <p:nvSpPr>
              <p:cNvPr id="506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69"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0"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1"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2"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79" name="Group 9"/>
            <p:cNvGrpSpPr/>
            <p:nvPr/>
          </p:nvGrpSpPr>
          <p:grpSpPr>
            <a:xfrm>
              <a:off x="3200400" y="3200399"/>
              <a:ext cx="3886200" cy="3657601"/>
              <a:chOff x="0" y="0"/>
              <a:chExt cx="3886200" cy="3657600"/>
            </a:xfrm>
          </p:grpSpPr>
          <p:sp>
            <p:nvSpPr>
              <p:cNvPr id="507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5"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6"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8"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85" name="Group 15"/>
            <p:cNvGrpSpPr/>
            <p:nvPr/>
          </p:nvGrpSpPr>
          <p:grpSpPr>
            <a:xfrm>
              <a:off x="4495800" y="152399"/>
              <a:ext cx="4343400" cy="4114801"/>
              <a:chOff x="0" y="0"/>
              <a:chExt cx="4343400" cy="4114800"/>
            </a:xfrm>
          </p:grpSpPr>
          <p:sp>
            <p:nvSpPr>
              <p:cNvPr id="508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1"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2"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3"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8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50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8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1093669"/>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23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14" name="Group 2"/>
          <p:cNvGrpSpPr/>
          <p:nvPr/>
        </p:nvGrpSpPr>
        <p:grpSpPr>
          <a:xfrm>
            <a:off x="0" y="0"/>
            <a:ext cx="8839200" cy="6858000"/>
            <a:chOff x="0" y="0"/>
            <a:chExt cx="8839200" cy="6858000"/>
          </a:xfrm>
        </p:grpSpPr>
        <p:grpSp>
          <p:nvGrpSpPr>
            <p:cNvPr id="5101" name="Group 3"/>
            <p:cNvGrpSpPr/>
            <p:nvPr/>
          </p:nvGrpSpPr>
          <p:grpSpPr>
            <a:xfrm>
              <a:off x="0" y="-1"/>
              <a:ext cx="5105400" cy="4876801"/>
              <a:chOff x="0" y="0"/>
              <a:chExt cx="5105400" cy="4876800"/>
            </a:xfrm>
          </p:grpSpPr>
          <p:sp>
            <p:nvSpPr>
              <p:cNvPr id="509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07" name="Group 9"/>
            <p:cNvGrpSpPr/>
            <p:nvPr/>
          </p:nvGrpSpPr>
          <p:grpSpPr>
            <a:xfrm>
              <a:off x="3200400" y="3200399"/>
              <a:ext cx="3886200" cy="3657601"/>
              <a:chOff x="0" y="0"/>
              <a:chExt cx="3886200" cy="3657600"/>
            </a:xfrm>
          </p:grpSpPr>
          <p:sp>
            <p:nvSpPr>
              <p:cNvPr id="510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13" name="Group 15"/>
            <p:cNvGrpSpPr/>
            <p:nvPr/>
          </p:nvGrpSpPr>
          <p:grpSpPr>
            <a:xfrm>
              <a:off x="4495800" y="152399"/>
              <a:ext cx="4343400" cy="4114801"/>
              <a:chOff x="0" y="0"/>
              <a:chExt cx="4343400" cy="4114800"/>
            </a:xfrm>
          </p:grpSpPr>
          <p:sp>
            <p:nvSpPr>
              <p:cNvPr id="510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1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1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1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9779952"/>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22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42" name="Group 2"/>
          <p:cNvGrpSpPr/>
          <p:nvPr/>
        </p:nvGrpSpPr>
        <p:grpSpPr>
          <a:xfrm>
            <a:off x="0" y="0"/>
            <a:ext cx="8839200" cy="6858000"/>
            <a:chOff x="0" y="0"/>
            <a:chExt cx="8839200" cy="6858000"/>
          </a:xfrm>
        </p:grpSpPr>
        <p:grpSp>
          <p:nvGrpSpPr>
            <p:cNvPr id="5129" name="Group 3"/>
            <p:cNvGrpSpPr/>
            <p:nvPr/>
          </p:nvGrpSpPr>
          <p:grpSpPr>
            <a:xfrm>
              <a:off x="0" y="-1"/>
              <a:ext cx="5105400" cy="4876801"/>
              <a:chOff x="0" y="0"/>
              <a:chExt cx="5105400" cy="4876800"/>
            </a:xfrm>
          </p:grpSpPr>
          <p:sp>
            <p:nvSpPr>
              <p:cNvPr id="512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5"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6"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7"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8"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35" name="Group 9"/>
            <p:cNvGrpSpPr/>
            <p:nvPr/>
          </p:nvGrpSpPr>
          <p:grpSpPr>
            <a:xfrm>
              <a:off x="3200400" y="3200399"/>
              <a:ext cx="3886200" cy="3657601"/>
              <a:chOff x="0" y="0"/>
              <a:chExt cx="3886200" cy="3657600"/>
            </a:xfrm>
          </p:grpSpPr>
          <p:sp>
            <p:nvSpPr>
              <p:cNvPr id="513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1"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2"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4"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41" name="Group 15"/>
            <p:cNvGrpSpPr/>
            <p:nvPr/>
          </p:nvGrpSpPr>
          <p:grpSpPr>
            <a:xfrm>
              <a:off x="4495800" y="152399"/>
              <a:ext cx="4343400" cy="4114801"/>
              <a:chOff x="0" y="0"/>
              <a:chExt cx="4343400" cy="4114800"/>
            </a:xfrm>
          </p:grpSpPr>
          <p:sp>
            <p:nvSpPr>
              <p:cNvPr id="513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7"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8"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9"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4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4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51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51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966301"/>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22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71" name="Group 2"/>
          <p:cNvGrpSpPr/>
          <p:nvPr/>
        </p:nvGrpSpPr>
        <p:grpSpPr>
          <a:xfrm>
            <a:off x="0" y="0"/>
            <a:ext cx="8839200" cy="6858000"/>
            <a:chOff x="0" y="0"/>
            <a:chExt cx="8839200" cy="6858000"/>
          </a:xfrm>
        </p:grpSpPr>
        <p:grpSp>
          <p:nvGrpSpPr>
            <p:cNvPr id="5158" name="Group 3"/>
            <p:cNvGrpSpPr/>
            <p:nvPr/>
          </p:nvGrpSpPr>
          <p:grpSpPr>
            <a:xfrm>
              <a:off x="0" y="-1"/>
              <a:ext cx="5105400" cy="4876801"/>
              <a:chOff x="0" y="0"/>
              <a:chExt cx="5105400" cy="4876800"/>
            </a:xfrm>
          </p:grpSpPr>
          <p:sp>
            <p:nvSpPr>
              <p:cNvPr id="515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4"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5"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6"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7"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64" name="Group 9"/>
            <p:cNvGrpSpPr/>
            <p:nvPr/>
          </p:nvGrpSpPr>
          <p:grpSpPr>
            <a:xfrm>
              <a:off x="3200400" y="3200399"/>
              <a:ext cx="3886200" cy="3657601"/>
              <a:chOff x="0" y="0"/>
              <a:chExt cx="3886200" cy="3657600"/>
            </a:xfrm>
          </p:grpSpPr>
          <p:sp>
            <p:nvSpPr>
              <p:cNvPr id="515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0"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1"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3"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70" name="Group 15"/>
            <p:cNvGrpSpPr/>
            <p:nvPr/>
          </p:nvGrpSpPr>
          <p:grpSpPr>
            <a:xfrm>
              <a:off x="4495800" y="152399"/>
              <a:ext cx="4343400" cy="4114801"/>
              <a:chOff x="0" y="0"/>
              <a:chExt cx="4343400" cy="4114800"/>
            </a:xfrm>
          </p:grpSpPr>
          <p:sp>
            <p:nvSpPr>
              <p:cNvPr id="516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6"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7"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8"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7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5867681"/>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27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98" name="Group 2"/>
          <p:cNvGrpSpPr/>
          <p:nvPr/>
        </p:nvGrpSpPr>
        <p:grpSpPr>
          <a:xfrm>
            <a:off x="0" y="0"/>
            <a:ext cx="8839200" cy="6858000"/>
            <a:chOff x="0" y="0"/>
            <a:chExt cx="8839200" cy="6858000"/>
          </a:xfrm>
        </p:grpSpPr>
        <p:grpSp>
          <p:nvGrpSpPr>
            <p:cNvPr id="5185" name="Group 3"/>
            <p:cNvGrpSpPr/>
            <p:nvPr/>
          </p:nvGrpSpPr>
          <p:grpSpPr>
            <a:xfrm>
              <a:off x="0" y="-1"/>
              <a:ext cx="5105400" cy="4876801"/>
              <a:chOff x="0" y="0"/>
              <a:chExt cx="5105400" cy="4876800"/>
            </a:xfrm>
          </p:grpSpPr>
          <p:sp>
            <p:nvSpPr>
              <p:cNvPr id="518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1" name="Group 9"/>
            <p:cNvGrpSpPr/>
            <p:nvPr/>
          </p:nvGrpSpPr>
          <p:grpSpPr>
            <a:xfrm>
              <a:off x="3200400" y="3200399"/>
              <a:ext cx="3886200" cy="3657601"/>
              <a:chOff x="0" y="0"/>
              <a:chExt cx="3886200" cy="3657600"/>
            </a:xfrm>
          </p:grpSpPr>
          <p:sp>
            <p:nvSpPr>
              <p:cNvPr id="518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7" name="Group 15"/>
            <p:cNvGrpSpPr/>
            <p:nvPr/>
          </p:nvGrpSpPr>
          <p:grpSpPr>
            <a:xfrm>
              <a:off x="4495800" y="152399"/>
              <a:ext cx="4343400" cy="4114801"/>
              <a:chOff x="0" y="0"/>
              <a:chExt cx="4343400" cy="4114800"/>
            </a:xfrm>
          </p:grpSpPr>
          <p:sp>
            <p:nvSpPr>
              <p:cNvPr id="519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94930703"/>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24" name="Group 2"/>
          <p:cNvGrpSpPr/>
          <p:nvPr/>
        </p:nvGrpSpPr>
        <p:grpSpPr>
          <a:xfrm>
            <a:off x="0" y="0"/>
            <a:ext cx="8839200" cy="6858000"/>
            <a:chOff x="0" y="0"/>
            <a:chExt cx="8839200" cy="6858000"/>
          </a:xfrm>
        </p:grpSpPr>
        <p:grpSp>
          <p:nvGrpSpPr>
            <p:cNvPr id="5211" name="Group 3"/>
            <p:cNvGrpSpPr/>
            <p:nvPr/>
          </p:nvGrpSpPr>
          <p:grpSpPr>
            <a:xfrm>
              <a:off x="0" y="-1"/>
              <a:ext cx="5105400" cy="4876801"/>
              <a:chOff x="0" y="0"/>
              <a:chExt cx="5105400" cy="4876800"/>
            </a:xfrm>
          </p:grpSpPr>
          <p:sp>
            <p:nvSpPr>
              <p:cNvPr id="520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17" name="Group 9"/>
            <p:cNvGrpSpPr/>
            <p:nvPr/>
          </p:nvGrpSpPr>
          <p:grpSpPr>
            <a:xfrm>
              <a:off x="3200400" y="3200399"/>
              <a:ext cx="3886200" cy="3657601"/>
              <a:chOff x="0" y="0"/>
              <a:chExt cx="3886200" cy="3657600"/>
            </a:xfrm>
          </p:grpSpPr>
          <p:sp>
            <p:nvSpPr>
              <p:cNvPr id="521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23" name="Group 15"/>
            <p:cNvGrpSpPr/>
            <p:nvPr/>
          </p:nvGrpSpPr>
          <p:grpSpPr>
            <a:xfrm>
              <a:off x="4495800" y="152399"/>
              <a:ext cx="4343400" cy="4114801"/>
              <a:chOff x="0" y="0"/>
              <a:chExt cx="4343400" cy="4114800"/>
            </a:xfrm>
          </p:grpSpPr>
          <p:sp>
            <p:nvSpPr>
              <p:cNvPr id="521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2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5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522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9286364"/>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53" name="Group 2"/>
          <p:cNvGrpSpPr/>
          <p:nvPr/>
        </p:nvGrpSpPr>
        <p:grpSpPr>
          <a:xfrm>
            <a:off x="0" y="0"/>
            <a:ext cx="8839200" cy="6858000"/>
            <a:chOff x="0" y="0"/>
            <a:chExt cx="8839200" cy="6858000"/>
          </a:xfrm>
        </p:grpSpPr>
        <p:grpSp>
          <p:nvGrpSpPr>
            <p:cNvPr id="5240" name="Group 3"/>
            <p:cNvGrpSpPr/>
            <p:nvPr/>
          </p:nvGrpSpPr>
          <p:grpSpPr>
            <a:xfrm>
              <a:off x="0" y="-1"/>
              <a:ext cx="5105400" cy="4876801"/>
              <a:chOff x="0" y="0"/>
              <a:chExt cx="5105400" cy="4876800"/>
            </a:xfrm>
          </p:grpSpPr>
          <p:sp>
            <p:nvSpPr>
              <p:cNvPr id="523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6"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7"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8"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9"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46" name="Group 9"/>
            <p:cNvGrpSpPr/>
            <p:nvPr/>
          </p:nvGrpSpPr>
          <p:grpSpPr>
            <a:xfrm>
              <a:off x="3200400" y="3200399"/>
              <a:ext cx="3886200" cy="3657601"/>
              <a:chOff x="0" y="0"/>
              <a:chExt cx="3886200" cy="3657600"/>
            </a:xfrm>
          </p:grpSpPr>
          <p:sp>
            <p:nvSpPr>
              <p:cNvPr id="524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2"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3"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5"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52" name="Group 15"/>
            <p:cNvGrpSpPr/>
            <p:nvPr/>
          </p:nvGrpSpPr>
          <p:grpSpPr>
            <a:xfrm>
              <a:off x="4495800" y="152399"/>
              <a:ext cx="4343400" cy="4114801"/>
              <a:chOff x="0" y="0"/>
              <a:chExt cx="4343400" cy="4114800"/>
            </a:xfrm>
          </p:grpSpPr>
          <p:sp>
            <p:nvSpPr>
              <p:cNvPr id="524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8"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9"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0"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5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52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2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5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80339301"/>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3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26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3076519"/>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7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81577111"/>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2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1799033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1110864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9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10620739"/>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3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3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2049082"/>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3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1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38473588"/>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28_Blank">
    <p:bg>
      <p:bgPr>
        <a:solidFill>
          <a:schemeClr val="accent3">
            <a:lumOff val="44000"/>
          </a:schemeClr>
        </a:solidFill>
        <a:effectLst/>
      </p:bgPr>
    </p:bg>
    <p:spTree>
      <p:nvGrpSpPr>
        <p:cNvPr id="1" name=""/>
        <p:cNvGrpSpPr/>
        <p:nvPr/>
      </p:nvGrpSpPr>
      <p:grpSpPr>
        <a:xfrm>
          <a:off x="0" y="0"/>
          <a:ext cx="0" cy="0"/>
          <a:chOff x="0" y="0"/>
          <a:chExt cx="0" cy="0"/>
        </a:xfrm>
      </p:grpSpPr>
      <p:sp>
        <p:nvSpPr>
          <p:cNvPr id="531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1144271"/>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3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7359991"/>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3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9057861"/>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3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45"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5346"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2555047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2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54"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55"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56"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2255363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2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63"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5364"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38321451"/>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2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7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73"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613037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3198112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2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81"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82"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3"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538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7809711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2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1"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9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66388998"/>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29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42030869"/>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06"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07"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08"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540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9584792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16"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17"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5418"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1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39431215"/>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4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4765068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4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0332034"/>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4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4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56248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4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4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16212870"/>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4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5539914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2353600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30_Blank">
    <p:bg>
      <p:bgPr>
        <a:solidFill>
          <a:schemeClr val="accent3">
            <a:lumOff val="44000"/>
          </a:schemeClr>
        </a:solidFill>
        <a:effectLst/>
      </p:bgPr>
    </p:bg>
    <p:spTree>
      <p:nvGrpSpPr>
        <p:cNvPr id="1" name=""/>
        <p:cNvGrpSpPr/>
        <p:nvPr/>
      </p:nvGrpSpPr>
      <p:grpSpPr>
        <a:xfrm>
          <a:off x="0" y="0"/>
          <a:ext cx="0" cy="0"/>
          <a:chOff x="0" y="0"/>
          <a:chExt cx="0" cy="0"/>
        </a:xfrm>
      </p:grpSpPr>
      <p:sp>
        <p:nvSpPr>
          <p:cNvPr id="54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38379181"/>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4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41035091"/>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19887351"/>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3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16"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17" name="Body Level One…"/>
          <p:cNvSpPr txBox="1">
            <a:spLocks noGrp="1"/>
          </p:cNvSpPr>
          <p:nvPr>
            <p:ph type="body" idx="1"/>
          </p:nvPr>
        </p:nvSpPr>
        <p:spPr>
          <a:xfrm>
            <a:off x="762000" y="1828800"/>
            <a:ext cx="7620000" cy="4267200"/>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8"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8439752"/>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2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sz="4000" b="1" cap="all">
                <a:solidFill>
                  <a:srgbClr val="000000"/>
                </a:solidFill>
              </a:defRPr>
            </a:lvl1pPr>
          </a:lstStyle>
          <a:p>
            <a:r>
              <a:t>Title Text</a:t>
            </a:r>
          </a:p>
        </p:txBody>
      </p:sp>
      <p:sp>
        <p:nvSpPr>
          <p:cNvPr id="552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SzTx/>
              <a:buNone/>
              <a:defRPr sz="2000">
                <a:latin typeface="Arial"/>
                <a:ea typeface="Arial"/>
                <a:cs typeface="Arial"/>
                <a:sym typeface="Arial"/>
              </a:defRPr>
            </a:lvl1pPr>
            <a:lvl2pPr marL="0" indent="457200">
              <a:lnSpc>
                <a:spcPct val="90000"/>
              </a:lnSpc>
              <a:spcBef>
                <a:spcPts val="400"/>
              </a:spcBef>
              <a:buSzTx/>
              <a:buNone/>
              <a:defRPr sz="2000">
                <a:latin typeface="Arial"/>
                <a:ea typeface="Arial"/>
                <a:cs typeface="Arial"/>
                <a:sym typeface="Arial"/>
              </a:defRPr>
            </a:lvl2pPr>
            <a:lvl3pPr marL="0" indent="914400">
              <a:lnSpc>
                <a:spcPct val="90000"/>
              </a:lnSpc>
              <a:spcBef>
                <a:spcPts val="400"/>
              </a:spcBef>
              <a:buSzTx/>
              <a:buNone/>
              <a:defRPr sz="2000">
                <a:latin typeface="Arial"/>
                <a:ea typeface="Arial"/>
                <a:cs typeface="Arial"/>
                <a:sym typeface="Arial"/>
              </a:defRPr>
            </a:lvl3pPr>
            <a:lvl4pPr marL="0" indent="1371600">
              <a:lnSpc>
                <a:spcPct val="90000"/>
              </a:lnSpc>
              <a:spcBef>
                <a:spcPts val="400"/>
              </a:spcBef>
              <a:buSzTx/>
              <a:buNone/>
              <a:defRPr sz="2000">
                <a:latin typeface="Arial"/>
                <a:ea typeface="Arial"/>
                <a:cs typeface="Arial"/>
                <a:sym typeface="Arial"/>
              </a:defRPr>
            </a:lvl4pPr>
            <a:lvl5pPr marL="0" indent="1828800">
              <a:lnSpc>
                <a:spcPct val="90000"/>
              </a:lnSpc>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27"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88177052"/>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26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34"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35"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a:latin typeface="Arial"/>
                <a:ea typeface="Arial"/>
                <a:cs typeface="Arial"/>
                <a:sym typeface="Arial"/>
              </a:defRPr>
            </a:lvl1pPr>
            <a:lvl2pPr marL="790575" indent="-333375">
              <a:lnSpc>
                <a:spcPct val="90000"/>
              </a:lnSpc>
              <a:spcBef>
                <a:spcPts val="600"/>
              </a:spcBef>
              <a:buClr>
                <a:srgbClr val="000000"/>
              </a:buClr>
              <a:buSzPct val="80000"/>
              <a:buChar char="–"/>
              <a:defRPr sz="2800">
                <a:latin typeface="Arial"/>
                <a:ea typeface="Arial"/>
                <a:cs typeface="Arial"/>
                <a:sym typeface="Arial"/>
              </a:defRPr>
            </a:lvl2pPr>
            <a:lvl3pPr marL="1234439" indent="-320039">
              <a:lnSpc>
                <a:spcPct val="90000"/>
              </a:lnSpc>
              <a:spcBef>
                <a:spcPts val="600"/>
              </a:spcBef>
              <a:buClr>
                <a:srgbClr val="000000"/>
              </a:buClr>
              <a:buSzPct val="80000"/>
              <a:buChar char="●"/>
              <a:defRPr sz="2800">
                <a:latin typeface="Arial"/>
                <a:ea typeface="Arial"/>
                <a:cs typeface="Arial"/>
                <a:sym typeface="Arial"/>
              </a:defRPr>
            </a:lvl3pPr>
            <a:lvl4pPr marL="1727200" indent="-355600">
              <a:lnSpc>
                <a:spcPct val="90000"/>
              </a:lnSpc>
              <a:spcBef>
                <a:spcPts val="600"/>
              </a:spcBef>
              <a:buClr>
                <a:srgbClr val="000000"/>
              </a:buClr>
              <a:buSzPct val="80000"/>
              <a:buChar char="–"/>
              <a:defRPr sz="2800">
                <a:latin typeface="Arial"/>
                <a:ea typeface="Arial"/>
                <a:cs typeface="Arial"/>
                <a:sym typeface="Arial"/>
              </a:defRPr>
            </a:lvl4pPr>
            <a:lvl5pPr marL="2184400" indent="-355600">
              <a:lnSpc>
                <a:spcPct val="90000"/>
              </a:lnSpc>
              <a:spcBef>
                <a:spcPts val="600"/>
              </a:spcBef>
              <a:buClr>
                <a:srgbClr val="000000"/>
              </a:buClr>
              <a:buSzPct val="80000"/>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68931492"/>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2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43"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SzTx/>
              <a:buNone/>
              <a:defRPr sz="2400" b="1">
                <a:latin typeface="Arial"/>
                <a:ea typeface="Arial"/>
                <a:cs typeface="Arial"/>
                <a:sym typeface="Arial"/>
              </a:defRPr>
            </a:lvl1pPr>
            <a:lvl2pPr marL="0" indent="457200">
              <a:lnSpc>
                <a:spcPct val="90000"/>
              </a:lnSpc>
              <a:spcBef>
                <a:spcPts val="500"/>
              </a:spcBef>
              <a:buSzTx/>
              <a:buNone/>
              <a:defRPr sz="2400" b="1">
                <a:latin typeface="Arial"/>
                <a:ea typeface="Arial"/>
                <a:cs typeface="Arial"/>
                <a:sym typeface="Arial"/>
              </a:defRPr>
            </a:lvl2pPr>
            <a:lvl3pPr marL="0" indent="914400">
              <a:lnSpc>
                <a:spcPct val="90000"/>
              </a:lnSpc>
              <a:spcBef>
                <a:spcPts val="500"/>
              </a:spcBef>
              <a:buSzTx/>
              <a:buNone/>
              <a:defRPr sz="2400" b="1">
                <a:latin typeface="Arial"/>
                <a:ea typeface="Arial"/>
                <a:cs typeface="Arial"/>
                <a:sym typeface="Arial"/>
              </a:defRPr>
            </a:lvl3pPr>
            <a:lvl4pPr marL="0" indent="1371600">
              <a:lnSpc>
                <a:spcPct val="90000"/>
              </a:lnSpc>
              <a:spcBef>
                <a:spcPts val="500"/>
              </a:spcBef>
              <a:buSzTx/>
              <a:buNone/>
              <a:defRPr sz="2400" b="1">
                <a:latin typeface="Arial"/>
                <a:ea typeface="Arial"/>
                <a:cs typeface="Arial"/>
                <a:sym typeface="Arial"/>
              </a:defRPr>
            </a:lvl4pPr>
            <a:lvl5pPr marL="0" indent="1828800">
              <a:lnSpc>
                <a:spcPct val="90000"/>
              </a:lnSpc>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SzTx/>
              <a:buNone/>
              <a:defRPr sz="2400" b="1">
                <a:latin typeface="Arial"/>
                <a:ea typeface="Arial"/>
                <a:cs typeface="Arial"/>
                <a:sym typeface="Arial"/>
              </a:defRPr>
            </a:pPr>
            <a:endParaRPr/>
          </a:p>
        </p:txBody>
      </p:sp>
      <p:sp>
        <p:nvSpPr>
          <p:cNvPr id="554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69088272"/>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26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53"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54"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54787756"/>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3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6239452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8" name="Title Text"/>
          <p:cNvSpPr txBox="1">
            <a:spLocks noGrp="1"/>
          </p:cNvSpPr>
          <p:nvPr>
            <p:ph type="title"/>
          </p:nvPr>
        </p:nvSpPr>
        <p:spPr>
          <a:xfrm>
            <a:off x="457200" y="273050"/>
            <a:ext cx="3008314" cy="1162050"/>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69"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SzTx/>
              <a:buNone/>
              <a:defRPr sz="1400">
                <a:latin typeface="Arial"/>
                <a:ea typeface="Arial"/>
                <a:cs typeface="Arial"/>
                <a:sym typeface="Arial"/>
              </a:defRPr>
            </a:pPr>
            <a:endParaRPr/>
          </a:p>
        </p:txBody>
      </p:sp>
      <p:sp>
        <p:nvSpPr>
          <p:cNvPr id="557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95747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8991529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78" name="Title Text"/>
          <p:cNvSpPr txBox="1">
            <a:spLocks noGrp="1"/>
          </p:cNvSpPr>
          <p:nvPr>
            <p:ph type="title"/>
          </p:nvPr>
        </p:nvSpPr>
        <p:spPr>
          <a:xfrm>
            <a:off x="1792288" y="4800600"/>
            <a:ext cx="5486401" cy="566738"/>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SzTx/>
              <a:buNone/>
              <a:defRPr sz="1400">
                <a:latin typeface="Arial"/>
                <a:ea typeface="Arial"/>
                <a:cs typeface="Arial"/>
                <a:sym typeface="Arial"/>
              </a:defRPr>
            </a:lvl1pPr>
            <a:lvl2pPr marL="0" indent="457200">
              <a:lnSpc>
                <a:spcPct val="90000"/>
              </a:lnSpc>
              <a:spcBef>
                <a:spcPts val="300"/>
              </a:spcBef>
              <a:buSzTx/>
              <a:buNone/>
              <a:defRPr sz="1400">
                <a:latin typeface="Arial"/>
                <a:ea typeface="Arial"/>
                <a:cs typeface="Arial"/>
                <a:sym typeface="Arial"/>
              </a:defRPr>
            </a:lvl2pPr>
            <a:lvl3pPr marL="0" indent="914400">
              <a:lnSpc>
                <a:spcPct val="90000"/>
              </a:lnSpc>
              <a:spcBef>
                <a:spcPts val="300"/>
              </a:spcBef>
              <a:buSzTx/>
              <a:buNone/>
              <a:defRPr sz="1400">
                <a:latin typeface="Arial"/>
                <a:ea typeface="Arial"/>
                <a:cs typeface="Arial"/>
                <a:sym typeface="Arial"/>
              </a:defRPr>
            </a:lvl3pPr>
            <a:lvl4pPr marL="0" indent="1371600">
              <a:lnSpc>
                <a:spcPct val="90000"/>
              </a:lnSpc>
              <a:spcBef>
                <a:spcPts val="300"/>
              </a:spcBef>
              <a:buSzTx/>
              <a:buNone/>
              <a:defRPr sz="1400">
                <a:latin typeface="Arial"/>
                <a:ea typeface="Arial"/>
                <a:cs typeface="Arial"/>
                <a:sym typeface="Arial"/>
              </a:defRPr>
            </a:lvl4pPr>
            <a:lvl5pPr marL="0" indent="1828800">
              <a:lnSpc>
                <a:spcPct val="90000"/>
              </a:lnSpc>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66860776"/>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35_Title Slide">
    <p:bg>
      <p:bgPr>
        <a:solidFill>
          <a:srgbClr val="000000"/>
        </a:solidFill>
        <a:effectLst/>
      </p:bgPr>
    </p:bg>
    <p:spTree>
      <p:nvGrpSpPr>
        <p:cNvPr id="1" name=""/>
        <p:cNvGrpSpPr/>
        <p:nvPr/>
      </p:nvGrpSpPr>
      <p:grpSpPr>
        <a:xfrm>
          <a:off x="0" y="0"/>
          <a:ext cx="0" cy="0"/>
          <a:chOff x="0" y="0"/>
          <a:chExt cx="0" cy="0"/>
        </a:xfrm>
      </p:grpSpPr>
      <p:sp>
        <p:nvSpPr>
          <p:cNvPr id="5588" name="Title Text"/>
          <p:cNvSpPr txBox="1">
            <a:spLocks noGrp="1"/>
          </p:cNvSpPr>
          <p:nvPr>
            <p:ph type="title"/>
          </p:nvPr>
        </p:nvSpPr>
        <p:spPr>
          <a:xfrm>
            <a:off x="422030" y="1371600"/>
            <a:ext cx="8229601" cy="1828800"/>
          </a:xfrm>
          <a:prstGeom prst="rect">
            <a:avLst/>
          </a:prstGeom>
        </p:spPr>
        <p:txBody>
          <a:bodyPr lIns="0" tIns="0" rIns="0" bIns="0"/>
          <a:lstStyle>
            <a:lvl1pPr algn="ctr">
              <a:defRPr sz="4800" b="1" cap="all">
                <a:gradFill flip="none" rotWithShape="1">
                  <a:gsLst>
                    <a:gs pos="0">
                      <a:srgbClr val="8CABDE"/>
                    </a:gs>
                    <a:gs pos="73000">
                      <a:srgbClr val="8CABDE"/>
                    </a:gs>
                    <a:gs pos="100000">
                      <a:srgbClr val="749CD9"/>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5589" name="Body Level One…"/>
          <p:cNvSpPr txBox="1">
            <a:spLocks noGrp="1"/>
          </p:cNvSpPr>
          <p:nvPr>
            <p:ph type="body" sz="quarter" idx="1"/>
          </p:nvPr>
        </p:nvSpPr>
        <p:spPr>
          <a:xfrm>
            <a:off x="1371600" y="3331698"/>
            <a:ext cx="6400800" cy="1752601"/>
          </a:xfrm>
          <a:prstGeom prst="rect">
            <a:avLst/>
          </a:prstGeom>
        </p:spPr>
        <p:txBody>
          <a:bodyPr>
            <a:normAutofit/>
          </a:bodyPr>
          <a:lstStyle>
            <a:lvl1pPr marL="0" indent="0" algn="ctr">
              <a:spcBef>
                <a:spcPts val="600"/>
              </a:spcBef>
              <a:buSzTx/>
              <a:buNone/>
              <a:defRPr sz="2800">
                <a:solidFill>
                  <a:schemeClr val="accent3">
                    <a:lumOff val="44000"/>
                  </a:schemeClr>
                </a:solidFill>
                <a:latin typeface="Book Antiqua"/>
                <a:ea typeface="Book Antiqua"/>
                <a:cs typeface="Book Antiqua"/>
                <a:sym typeface="Book Antiqua"/>
              </a:defRPr>
            </a:lvl1pPr>
            <a:lvl2pPr marL="0" indent="457200" algn="ctr">
              <a:spcBef>
                <a:spcPts val="600"/>
              </a:spcBef>
              <a:buSzTx/>
              <a:buNone/>
              <a:defRPr sz="2800">
                <a:solidFill>
                  <a:schemeClr val="accent3">
                    <a:lumOff val="44000"/>
                  </a:schemeClr>
                </a:solidFill>
                <a:latin typeface="Book Antiqua"/>
                <a:ea typeface="Book Antiqua"/>
                <a:cs typeface="Book Antiqua"/>
                <a:sym typeface="Book Antiqua"/>
              </a:defRPr>
            </a:lvl2pPr>
            <a:lvl3pPr marL="0" indent="914400" algn="ctr">
              <a:spcBef>
                <a:spcPts val="600"/>
              </a:spcBef>
              <a:buSzTx/>
              <a:buNone/>
              <a:defRPr sz="2800">
                <a:solidFill>
                  <a:schemeClr val="accent3">
                    <a:lumOff val="44000"/>
                  </a:schemeClr>
                </a:solidFill>
                <a:latin typeface="Book Antiqua"/>
                <a:ea typeface="Book Antiqua"/>
                <a:cs typeface="Book Antiqua"/>
                <a:sym typeface="Book Antiqua"/>
              </a:defRPr>
            </a:lvl3pPr>
            <a:lvl4pPr marL="0" indent="1371600" algn="ctr">
              <a:spcBef>
                <a:spcPts val="600"/>
              </a:spcBef>
              <a:buSzTx/>
              <a:buNone/>
              <a:defRPr sz="2800">
                <a:solidFill>
                  <a:schemeClr val="accent3">
                    <a:lumOff val="44000"/>
                  </a:schemeClr>
                </a:solidFill>
                <a:latin typeface="Book Antiqua"/>
                <a:ea typeface="Book Antiqua"/>
                <a:cs typeface="Book Antiqua"/>
                <a:sym typeface="Book Antiqua"/>
              </a:defRPr>
            </a:lvl4pPr>
            <a:lvl5pPr marL="0" indent="1828800" algn="ctr">
              <a:spcBef>
                <a:spcPts val="600"/>
              </a:spcBef>
              <a:buSzTx/>
              <a:buNone/>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0"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75988153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31_Title and Content">
    <p:bg>
      <p:bgPr>
        <a:solidFill>
          <a:srgbClr val="000000"/>
        </a:solidFill>
        <a:effectLst/>
      </p:bgPr>
    </p:bg>
    <p:spTree>
      <p:nvGrpSpPr>
        <p:cNvPr id="1" name=""/>
        <p:cNvGrpSpPr/>
        <p:nvPr/>
      </p:nvGrpSpPr>
      <p:grpSpPr>
        <a:xfrm>
          <a:off x="0" y="0"/>
          <a:ext cx="0" cy="0"/>
          <a:chOff x="0" y="0"/>
          <a:chExt cx="0" cy="0"/>
        </a:xfrm>
      </p:grpSpPr>
      <p:sp>
        <p:nvSpPr>
          <p:cNvPr id="5597"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598" name="Body Level One…"/>
          <p:cNvSpPr txBox="1">
            <a:spLocks noGrp="1"/>
          </p:cNvSpPr>
          <p:nvPr>
            <p:ph type="body" idx="1"/>
          </p:nvPr>
        </p:nvSpPr>
        <p:spPr>
          <a:xfrm>
            <a:off x="457200" y="1600200"/>
            <a:ext cx="8229600" cy="4708525"/>
          </a:xfrm>
          <a:prstGeom prst="rect">
            <a:avLst/>
          </a:prstGeom>
        </p:spPr>
        <p:txBody>
          <a:bodyPr>
            <a:normAutofit/>
          </a:bodyPr>
          <a:lstStyle>
            <a:lvl1pPr marL="547687" indent="-411162">
              <a:spcBef>
                <a:spcPts val="600"/>
              </a:spcBef>
              <a:buClr>
                <a:srgbClr val="F9F9F9"/>
              </a:buClr>
              <a:buSzPct val="65000"/>
              <a:buChar char=""/>
              <a:defRPr sz="2800">
                <a:solidFill>
                  <a:schemeClr val="accent3">
                    <a:lumOff val="44000"/>
                  </a:schemeClr>
                </a:solidFill>
                <a:latin typeface="Book Antiqua"/>
                <a:ea typeface="Book Antiqua"/>
                <a:cs typeface="Book Antiqua"/>
                <a:sym typeface="Book Antiqua"/>
              </a:defRPr>
            </a:lvl1pPr>
            <a:lvl2pPr marL="915458" indent="-329670">
              <a:spcBef>
                <a:spcPts val="600"/>
              </a:spcBef>
              <a:buClr>
                <a:srgbClr val="F9F9F9"/>
              </a:buClr>
              <a:buSzPct val="80000"/>
              <a:buChar char="◼"/>
              <a:defRPr sz="2800">
                <a:solidFill>
                  <a:schemeClr val="accent3">
                    <a:lumOff val="44000"/>
                  </a:schemeClr>
                </a:solidFill>
                <a:latin typeface="Book Antiqua"/>
                <a:ea typeface="Book Antiqua"/>
                <a:cs typeface="Book Antiqua"/>
                <a:sym typeface="Book Antiqua"/>
              </a:defRPr>
            </a:lvl2pPr>
            <a:lvl3pPr marL="1195820" indent="-290945">
              <a:spcBef>
                <a:spcPts val="600"/>
              </a:spcBef>
              <a:buClr>
                <a:srgbClr val="F9F9F9"/>
              </a:buClr>
              <a:buSzPct val="95000"/>
              <a:buChar char="▫"/>
              <a:defRPr sz="2800">
                <a:solidFill>
                  <a:schemeClr val="accent3">
                    <a:lumOff val="44000"/>
                  </a:schemeClr>
                </a:solidFill>
                <a:latin typeface="Book Antiqua"/>
                <a:ea typeface="Book Antiqua"/>
                <a:cs typeface="Book Antiqua"/>
                <a:sym typeface="Book Antiqua"/>
              </a:defRPr>
            </a:lvl3pPr>
            <a:lvl4pPr marL="1425575"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4pPr>
            <a:lvl5pPr marL="1617663"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9"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304840220"/>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sp>
        <p:nvSpPr>
          <p:cNvPr id="5606"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07" name="Body Level One…"/>
          <p:cNvSpPr txBox="1">
            <a:spLocks noGrp="1"/>
          </p:cNvSpPr>
          <p:nvPr>
            <p:ph type="body" sz="half" idx="1"/>
          </p:nvPr>
        </p:nvSpPr>
        <p:spPr>
          <a:xfrm>
            <a:off x="457200" y="1600200"/>
            <a:ext cx="4038600" cy="4525963"/>
          </a:xfrm>
          <a:prstGeom prst="rect">
            <a:avLst/>
          </a:prstGeom>
        </p:spPr>
        <p:txBody>
          <a:bodyPr>
            <a:normAutofit/>
          </a:bodyPr>
          <a:lstStyle>
            <a:lvl1pPr marL="547687" indent="-411162">
              <a:spcBef>
                <a:spcPts val="600"/>
              </a:spcBef>
              <a:buClr>
                <a:srgbClr val="F9F9F9"/>
              </a:buClr>
              <a:buSzPct val="65000"/>
              <a:buChar char=""/>
              <a:defRPr sz="2600">
                <a:solidFill>
                  <a:schemeClr val="accent3">
                    <a:lumOff val="44000"/>
                  </a:schemeClr>
                </a:solidFill>
                <a:latin typeface="Book Antiqua"/>
                <a:ea typeface="Book Antiqua"/>
                <a:cs typeface="Book Antiqua"/>
                <a:sym typeface="Book Antiqua"/>
              </a:defRPr>
            </a:lvl1pPr>
            <a:lvl2pPr marL="891910" indent="-306122">
              <a:spcBef>
                <a:spcPts val="600"/>
              </a:spcBef>
              <a:buClr>
                <a:srgbClr val="F9F9F9"/>
              </a:buClr>
              <a:buSzPct val="80000"/>
              <a:buChar char="◼"/>
              <a:defRPr sz="2600">
                <a:solidFill>
                  <a:schemeClr val="accent3">
                    <a:lumOff val="44000"/>
                  </a:schemeClr>
                </a:solidFill>
                <a:latin typeface="Book Antiqua"/>
                <a:ea typeface="Book Antiqua"/>
                <a:cs typeface="Book Antiqua"/>
                <a:sym typeface="Book Antiqua"/>
              </a:defRPr>
            </a:lvl2pPr>
            <a:lvl3pPr marL="1202055" indent="-297180">
              <a:spcBef>
                <a:spcPts val="600"/>
              </a:spcBef>
              <a:buClr>
                <a:srgbClr val="F9F9F9"/>
              </a:buClr>
              <a:buSzPct val="95000"/>
              <a:buChar char="▫"/>
              <a:defRPr sz="2600">
                <a:solidFill>
                  <a:schemeClr val="accent3">
                    <a:lumOff val="44000"/>
                  </a:schemeClr>
                </a:solidFill>
                <a:latin typeface="Book Antiqua"/>
                <a:ea typeface="Book Antiqua"/>
                <a:cs typeface="Book Antiqua"/>
                <a:sym typeface="Book Antiqua"/>
              </a:defRPr>
            </a:lvl3pPr>
            <a:lvl4pPr marL="1433689"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4pPr>
            <a:lvl5pPr marL="1625777"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0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206875895"/>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sp>
        <p:nvSpPr>
          <p:cNvPr id="5615" name="Title Text"/>
          <p:cNvSpPr txBox="1">
            <a:spLocks noGrp="1"/>
          </p:cNvSpPr>
          <p:nvPr>
            <p:ph type="title"/>
          </p:nvPr>
        </p:nvSpPr>
        <p:spPr>
          <a:xfrm>
            <a:off x="457200" y="273050"/>
            <a:ext cx="8229600" cy="1143000"/>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16" name="Body Level One…"/>
          <p:cNvSpPr txBox="1">
            <a:spLocks noGrp="1"/>
          </p:cNvSpPr>
          <p:nvPr>
            <p:ph type="body" sz="quarter" idx="1"/>
          </p:nvPr>
        </p:nvSpPr>
        <p:spPr>
          <a:xfrm>
            <a:off x="457200" y="1535112"/>
            <a:ext cx="4040188" cy="750888"/>
          </a:xfrm>
          <a:prstGeom prst="rect">
            <a:avLst/>
          </a:prstGeom>
        </p:spPr>
        <p:txBody>
          <a:bodyPr anchor="ctr">
            <a:normAutofit/>
          </a:bodyPr>
          <a:lstStyle>
            <a:lvl1pPr marL="0" indent="0">
              <a:spcBef>
                <a:spcPts val="500"/>
              </a:spcBef>
              <a:buSzTx/>
              <a:buNone/>
              <a:defRPr sz="2400" cap="all">
                <a:solidFill>
                  <a:schemeClr val="accent3">
                    <a:lumOff val="44000"/>
                  </a:schemeClr>
                </a:solidFill>
                <a:latin typeface="Book Antiqua"/>
                <a:ea typeface="Book Antiqua"/>
                <a:cs typeface="Book Antiqua"/>
                <a:sym typeface="Book Antiqua"/>
              </a:defRPr>
            </a:lvl1pPr>
            <a:lvl2pPr marL="0" indent="585787">
              <a:spcBef>
                <a:spcPts val="500"/>
              </a:spcBef>
              <a:buSzTx/>
              <a:buNone/>
              <a:defRPr sz="2400" cap="all">
                <a:solidFill>
                  <a:schemeClr val="accent3">
                    <a:lumOff val="44000"/>
                  </a:schemeClr>
                </a:solidFill>
                <a:latin typeface="Book Antiqua"/>
                <a:ea typeface="Book Antiqua"/>
                <a:cs typeface="Book Antiqua"/>
                <a:sym typeface="Book Antiqua"/>
              </a:defRPr>
            </a:lvl2pPr>
            <a:lvl3pPr marL="0" indent="904875">
              <a:spcBef>
                <a:spcPts val="500"/>
              </a:spcBef>
              <a:buSzTx/>
              <a:buNone/>
              <a:defRPr sz="2400" cap="all">
                <a:solidFill>
                  <a:schemeClr val="accent3">
                    <a:lumOff val="44000"/>
                  </a:schemeClr>
                </a:solidFill>
                <a:latin typeface="Book Antiqua"/>
                <a:ea typeface="Book Antiqua"/>
                <a:cs typeface="Book Antiqua"/>
                <a:sym typeface="Book Antiqua"/>
              </a:defRPr>
            </a:lvl3pPr>
            <a:lvl4pPr marL="0" indent="1169987">
              <a:spcBef>
                <a:spcPts val="500"/>
              </a:spcBef>
              <a:buSzTx/>
              <a:buNone/>
              <a:defRPr sz="2400" cap="all">
                <a:solidFill>
                  <a:schemeClr val="accent3">
                    <a:lumOff val="44000"/>
                  </a:schemeClr>
                </a:solidFill>
                <a:latin typeface="Book Antiqua"/>
                <a:ea typeface="Book Antiqua"/>
                <a:cs typeface="Book Antiqua"/>
                <a:sym typeface="Book Antiqua"/>
              </a:defRPr>
            </a:lvl4pPr>
            <a:lvl5pPr marL="0" indent="1362075">
              <a:spcBef>
                <a:spcPts val="500"/>
              </a:spcBef>
              <a:buSzTx/>
              <a:buNone/>
              <a:defRPr sz="2400" cap="all">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17" name="Text Placeholder 3"/>
          <p:cNvSpPr>
            <a:spLocks noGrp="1"/>
          </p:cNvSpPr>
          <p:nvPr>
            <p:ph type="body" sz="quarter" idx="21"/>
          </p:nvPr>
        </p:nvSpPr>
        <p:spPr>
          <a:xfrm>
            <a:off x="4645025" y="1535112"/>
            <a:ext cx="4041775" cy="750888"/>
          </a:xfrm>
          <a:prstGeom prst="rect">
            <a:avLst/>
          </a:prstGeom>
        </p:spPr>
        <p:txBody>
          <a:bodyPr anchor="ctr">
            <a:normAutofit/>
          </a:bodyPr>
          <a:lstStyle/>
          <a:p>
            <a:pPr marL="0" indent="0">
              <a:spcBef>
                <a:spcPts val="500"/>
              </a:spcBef>
              <a:buSzTx/>
              <a:buNone/>
              <a:defRPr sz="2400" cap="all">
                <a:solidFill>
                  <a:schemeClr val="accent3">
                    <a:lumOff val="44000"/>
                  </a:schemeClr>
                </a:solidFill>
                <a:latin typeface="Book Antiqua"/>
                <a:ea typeface="Book Antiqua"/>
                <a:cs typeface="Book Antiqua"/>
                <a:sym typeface="Book Antiqua"/>
              </a:defRPr>
            </a:pPr>
            <a:endParaRPr/>
          </a:p>
        </p:txBody>
      </p:sp>
      <p:sp>
        <p:nvSpPr>
          <p:cNvPr id="561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350942537"/>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sp>
        <p:nvSpPr>
          <p:cNvPr id="5625"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26"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79797255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32_Blank">
    <p:bg>
      <p:bgPr>
        <a:solidFill>
          <a:srgbClr val="000000"/>
        </a:solidFill>
        <a:effectLst/>
      </p:bgPr>
    </p:bg>
    <p:spTree>
      <p:nvGrpSpPr>
        <p:cNvPr id="1" name=""/>
        <p:cNvGrpSpPr/>
        <p:nvPr/>
      </p:nvGrpSpPr>
      <p:grpSpPr>
        <a:xfrm>
          <a:off x="0" y="0"/>
          <a:ext cx="0" cy="0"/>
          <a:chOff x="0" y="0"/>
          <a:chExt cx="0" cy="0"/>
        </a:xfrm>
      </p:grpSpPr>
      <p:sp>
        <p:nvSpPr>
          <p:cNvPr id="5633"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15864221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sp>
        <p:nvSpPr>
          <p:cNvPr id="5640" name="Title Text"/>
          <p:cNvSpPr txBox="1">
            <a:spLocks noGrp="1"/>
          </p:cNvSpPr>
          <p:nvPr>
            <p:ph type="title"/>
          </p:nvPr>
        </p:nvSpPr>
        <p:spPr>
          <a:xfrm>
            <a:off x="457200" y="273050"/>
            <a:ext cx="3008314" cy="1162050"/>
          </a:xfrm>
          <a:prstGeom prst="rect">
            <a:avLst/>
          </a:prstGeom>
        </p:spPr>
        <p:txBody>
          <a:bodyPr/>
          <a:lstStyle>
            <a:lvl1pPr>
              <a:defRPr sz="2200">
                <a:solidFill>
                  <a:srgbClr val="83A9E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41" name="Body Level One…"/>
          <p:cNvSpPr txBox="1">
            <a:spLocks noGrp="1"/>
          </p:cNvSpPr>
          <p:nvPr>
            <p:ph type="body" sz="half" idx="1"/>
          </p:nvPr>
        </p:nvSpPr>
        <p:spPr>
          <a:xfrm>
            <a:off x="457200" y="1524000"/>
            <a:ext cx="3008314" cy="4602163"/>
          </a:xfrm>
          <a:prstGeom prst="rect">
            <a:avLst/>
          </a:prstGeom>
        </p:spPr>
        <p:txBody>
          <a:bodyPr>
            <a:normAutofit/>
          </a:bodyPr>
          <a:lstStyle>
            <a:lvl1pPr marL="0" indent="0">
              <a:spcBef>
                <a:spcPts val="300"/>
              </a:spcBef>
              <a:buSzTx/>
              <a:buNone/>
              <a:defRPr sz="1400">
                <a:solidFill>
                  <a:schemeClr val="accent3">
                    <a:lumOff val="44000"/>
                  </a:schemeClr>
                </a:solidFill>
                <a:latin typeface="Book Antiqua"/>
                <a:ea typeface="Book Antiqua"/>
                <a:cs typeface="Book Antiqua"/>
                <a:sym typeface="Book Antiqua"/>
              </a:defRPr>
            </a:lvl1pPr>
            <a:lvl2pPr marL="0" indent="585787">
              <a:spcBef>
                <a:spcPts val="300"/>
              </a:spcBef>
              <a:buSzTx/>
              <a:buNone/>
              <a:defRPr sz="1400">
                <a:solidFill>
                  <a:schemeClr val="accent3">
                    <a:lumOff val="44000"/>
                  </a:schemeClr>
                </a:solidFill>
                <a:latin typeface="Book Antiqua"/>
                <a:ea typeface="Book Antiqua"/>
                <a:cs typeface="Book Antiqua"/>
                <a:sym typeface="Book Antiqua"/>
              </a:defRPr>
            </a:lvl2pPr>
            <a:lvl3pPr marL="0" indent="904875">
              <a:spcBef>
                <a:spcPts val="300"/>
              </a:spcBef>
              <a:buSzTx/>
              <a:buNone/>
              <a:defRPr sz="1400">
                <a:solidFill>
                  <a:schemeClr val="accent3">
                    <a:lumOff val="44000"/>
                  </a:schemeClr>
                </a:solidFill>
                <a:latin typeface="Book Antiqua"/>
                <a:ea typeface="Book Antiqua"/>
                <a:cs typeface="Book Antiqua"/>
                <a:sym typeface="Book Antiqua"/>
              </a:defRPr>
            </a:lvl3pPr>
            <a:lvl4pPr marL="0" indent="1169987">
              <a:spcBef>
                <a:spcPts val="300"/>
              </a:spcBef>
              <a:buSzTx/>
              <a:buNone/>
              <a:defRPr sz="1400">
                <a:solidFill>
                  <a:schemeClr val="accent3">
                    <a:lumOff val="44000"/>
                  </a:schemeClr>
                </a:solidFill>
                <a:latin typeface="Book Antiqua"/>
                <a:ea typeface="Book Antiqua"/>
                <a:cs typeface="Book Antiqua"/>
                <a:sym typeface="Book Antiqua"/>
              </a:defRPr>
            </a:lvl4pPr>
            <a:lvl5pPr marL="0" indent="1362075">
              <a:spcBef>
                <a:spcPts val="300"/>
              </a:spcBef>
              <a:buSzTx/>
              <a:buNone/>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4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655948900"/>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sp>
        <p:nvSpPr>
          <p:cNvPr id="5649" name="Title Text"/>
          <p:cNvSpPr txBox="1">
            <a:spLocks noGrp="1"/>
          </p:cNvSpPr>
          <p:nvPr>
            <p:ph type="title"/>
          </p:nvPr>
        </p:nvSpPr>
        <p:spPr>
          <a:xfrm>
            <a:off x="1828800" y="609600"/>
            <a:ext cx="5486400" cy="522288"/>
          </a:xfrm>
          <a:prstGeom prst="rect">
            <a:avLst/>
          </a:prstGeom>
        </p:spPr>
        <p:txBody>
          <a:bodyPr lIns="0" tIns="0" rIns="0" bIns="0"/>
          <a:lstStyle>
            <a:lvl1pPr algn="ctr">
              <a:defRPr sz="20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50" name="Picture Placeholder 2"/>
          <p:cNvSpPr>
            <a:spLocks noGrp="1"/>
          </p:cNvSpPr>
          <p:nvPr>
            <p:ph type="pic" sz="half" idx="21"/>
          </p:nvPr>
        </p:nvSpPr>
        <p:spPr>
          <a:xfrm>
            <a:off x="1828800" y="1831975"/>
            <a:ext cx="5486400" cy="3962400"/>
          </a:xfrm>
          <a:prstGeom prst="rect">
            <a:avLst/>
          </a:prstGeom>
          <a:ln w="44450" cap="sq">
            <a:solidFill>
              <a:schemeClr val="accent3">
                <a:lumOff val="44000"/>
              </a:schemeClr>
            </a:solidFill>
            <a:miter lim="800000"/>
          </a:ln>
          <a:effectLst>
            <a:outerShdw blurRad="190500" dist="228600" dir="2700000" rotWithShape="0">
              <a:srgbClr val="000000">
                <a:alpha val="25000"/>
              </a:srgbClr>
            </a:outerShdw>
          </a:effectLst>
        </p:spPr>
        <p:txBody>
          <a:bodyPr lIns="91439" rIns="91439"/>
          <a:lstStyle/>
          <a:p>
            <a:endParaRPr/>
          </a:p>
        </p:txBody>
      </p:sp>
      <p:sp>
        <p:nvSpPr>
          <p:cNvPr id="5651" name="Body Level One…"/>
          <p:cNvSpPr txBox="1">
            <a:spLocks noGrp="1"/>
          </p:cNvSpPr>
          <p:nvPr>
            <p:ph type="body" sz="quarter" idx="1"/>
          </p:nvPr>
        </p:nvSpPr>
        <p:spPr>
          <a:xfrm>
            <a:off x="1828800" y="1166787"/>
            <a:ext cx="5486400" cy="530352"/>
          </a:xfrm>
          <a:prstGeom prst="rect">
            <a:avLst/>
          </a:prstGeom>
        </p:spPr>
        <p:txBody>
          <a:bodyPr>
            <a:normAutofit/>
          </a:bodyPr>
          <a:lstStyle>
            <a:lvl1pPr marL="0" indent="0" algn="ctr">
              <a:spcBef>
                <a:spcPts val="300"/>
              </a:spcBef>
              <a:buSzTx/>
              <a:buNone/>
              <a:defRPr sz="1400">
                <a:solidFill>
                  <a:schemeClr val="accent3">
                    <a:lumOff val="44000"/>
                  </a:schemeClr>
                </a:solidFill>
                <a:latin typeface="Book Antiqua"/>
                <a:ea typeface="Book Antiqua"/>
                <a:cs typeface="Book Antiqua"/>
                <a:sym typeface="Book Antiqua"/>
              </a:defRPr>
            </a:lvl1pPr>
            <a:lvl2pPr marL="915458" indent="-329670" algn="ctr">
              <a:spcBef>
                <a:spcPts val="300"/>
              </a:spcBef>
              <a:buSzPct val="80000"/>
              <a:buChar char="◼"/>
              <a:defRPr sz="1400">
                <a:solidFill>
                  <a:schemeClr val="accent3">
                    <a:lumOff val="44000"/>
                  </a:schemeClr>
                </a:solidFill>
                <a:latin typeface="Book Antiqua"/>
                <a:ea typeface="Book Antiqua"/>
                <a:cs typeface="Book Antiqua"/>
                <a:sym typeface="Book Antiqua"/>
              </a:defRPr>
            </a:lvl2pPr>
            <a:lvl3pPr marL="1224914" indent="-320039" algn="ctr">
              <a:spcBef>
                <a:spcPts val="300"/>
              </a:spcBef>
              <a:buSzPct val="95000"/>
              <a:buChar char="▫"/>
              <a:defRPr sz="1400">
                <a:solidFill>
                  <a:schemeClr val="accent3">
                    <a:lumOff val="44000"/>
                  </a:schemeClr>
                </a:solidFill>
                <a:latin typeface="Book Antiqua"/>
                <a:ea typeface="Book Antiqua"/>
                <a:cs typeface="Book Antiqua"/>
                <a:sym typeface="Book Antiqua"/>
              </a:defRPr>
            </a:lvl3pPr>
            <a:lvl4pPr marL="1453973" indent="-283986" algn="ctr">
              <a:spcBef>
                <a:spcPts val="300"/>
              </a:spcBef>
              <a:buChar char=""/>
              <a:defRPr sz="1400">
                <a:solidFill>
                  <a:schemeClr val="accent3">
                    <a:lumOff val="44000"/>
                  </a:schemeClr>
                </a:solidFill>
                <a:latin typeface="Book Antiqua"/>
                <a:ea typeface="Book Antiqua"/>
                <a:cs typeface="Book Antiqua"/>
                <a:sym typeface="Book Antiqua"/>
              </a:defRPr>
            </a:lvl4pPr>
            <a:lvl5pPr marL="1646061" indent="-283986" algn="ctr">
              <a:spcBef>
                <a:spcPts val="300"/>
              </a:spcBef>
              <a:buChar char="◾"/>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5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39335821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36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59"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5660"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61"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75018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660546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3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68"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69" name="Body Level One…"/>
          <p:cNvSpPr txBox="1">
            <a:spLocks noGrp="1"/>
          </p:cNvSpPr>
          <p:nvPr>
            <p:ph type="body" idx="1"/>
          </p:nvPr>
        </p:nvSpPr>
        <p:spPr>
          <a:xfrm>
            <a:off x="304800" y="1981200"/>
            <a:ext cx="7543800" cy="4114800"/>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43408018"/>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27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722312" y="4406900"/>
            <a:ext cx="7772401" cy="1362075"/>
          </a:xfrm>
          <a:prstGeom prst="rect">
            <a:avLst/>
          </a:prstGeom>
          <a:effectLst>
            <a:outerShdw blurRad="50800" dist="25399" dir="2700000" rotWithShape="0">
              <a:schemeClr val="accent3">
                <a:lumOff val="44000"/>
                <a:alpha val="74998"/>
              </a:schemeClr>
            </a:outerShdw>
          </a:effectLst>
        </p:spPr>
        <p:txBody>
          <a:bodyPr anchor="t"/>
          <a:lstStyle>
            <a:lvl1pPr>
              <a:defRPr sz="4000" cap="all">
                <a:solidFill>
                  <a:srgbClr val="000000"/>
                </a:solidFill>
                <a:latin typeface="Impact"/>
                <a:ea typeface="Impact"/>
                <a:cs typeface="Impact"/>
                <a:sym typeface="Impact"/>
              </a:defRPr>
            </a:lvl1pPr>
          </a:lstStyle>
          <a:p>
            <a:r>
              <a:t>Title Text</a:t>
            </a:r>
          </a:p>
        </p:txBody>
      </p:sp>
      <p:sp>
        <p:nvSpPr>
          <p:cNvPr id="5678" name="Body Level One…"/>
          <p:cNvSpPr txBox="1">
            <a:spLocks noGrp="1"/>
          </p:cNvSpPr>
          <p:nvPr>
            <p:ph type="body" sz="quarter" idx="1"/>
          </p:nvPr>
        </p:nvSpPr>
        <p:spPr>
          <a:xfrm>
            <a:off x="722312" y="2906713"/>
            <a:ext cx="7772401" cy="1500188"/>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400"/>
              </a:spcBef>
              <a:buSzTx/>
              <a:buNone/>
              <a:defRPr sz="2000">
                <a:latin typeface="Impact"/>
                <a:ea typeface="Impact"/>
                <a:cs typeface="Impact"/>
                <a:sym typeface="Impact"/>
              </a:defRPr>
            </a:lvl1pPr>
            <a:lvl2pPr marL="0" indent="457200">
              <a:spcBef>
                <a:spcPts val="400"/>
              </a:spcBef>
              <a:buSzTx/>
              <a:buNone/>
              <a:defRPr sz="2000">
                <a:latin typeface="Impact"/>
                <a:ea typeface="Impact"/>
                <a:cs typeface="Impact"/>
                <a:sym typeface="Impact"/>
              </a:defRPr>
            </a:lvl2pPr>
            <a:lvl3pPr marL="0" indent="914400">
              <a:spcBef>
                <a:spcPts val="400"/>
              </a:spcBef>
              <a:buSzTx/>
              <a:buNone/>
              <a:defRPr sz="2000">
                <a:latin typeface="Impact"/>
                <a:ea typeface="Impact"/>
                <a:cs typeface="Impact"/>
                <a:sym typeface="Impact"/>
              </a:defRPr>
            </a:lvl3pPr>
            <a:lvl4pPr marL="0" indent="1371600">
              <a:spcBef>
                <a:spcPts val="400"/>
              </a:spcBef>
              <a:buSzTx/>
              <a:buNone/>
              <a:defRPr sz="2000">
                <a:latin typeface="Impact"/>
                <a:ea typeface="Impact"/>
                <a:cs typeface="Impact"/>
                <a:sym typeface="Impact"/>
              </a:defRPr>
            </a:lvl4pPr>
            <a:lvl5pPr marL="0" indent="1828800">
              <a:spcBef>
                <a:spcPts val="400"/>
              </a:spcBef>
              <a:buSzTx/>
              <a:buNone/>
              <a:defRPr sz="20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58645739"/>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28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87" name="Body Level One…"/>
          <p:cNvSpPr txBox="1">
            <a:spLocks noGrp="1"/>
          </p:cNvSpPr>
          <p:nvPr>
            <p:ph type="body" sz="half" idx="1"/>
          </p:nvPr>
        </p:nvSpPr>
        <p:spPr>
          <a:xfrm>
            <a:off x="304800" y="1981200"/>
            <a:ext cx="3695700" cy="4114800"/>
          </a:xfrm>
          <a:prstGeom prst="rect">
            <a:avLst/>
          </a:prstGeom>
          <a:effectLst>
            <a:outerShdw blurRad="50800" dist="25399" dir="2700000" rotWithShape="0">
              <a:schemeClr val="accent3">
                <a:lumOff val="44000"/>
                <a:alpha val="74998"/>
              </a:schemeClr>
            </a:outerShdw>
          </a:effectLst>
        </p:spPr>
        <p:txBody>
          <a:bodyPr>
            <a:normAutofit/>
          </a:bodyPr>
          <a:lstStyle>
            <a:lvl1pPr>
              <a:spcBef>
                <a:spcPts val="600"/>
              </a:spcBef>
              <a:buChar char="▭"/>
              <a:defRPr sz="2800">
                <a:latin typeface="Impact"/>
                <a:ea typeface="Impact"/>
                <a:cs typeface="Impact"/>
                <a:sym typeface="Impact"/>
              </a:defRPr>
            </a:lvl1pPr>
            <a:lvl2pPr marL="790575" indent="-333375">
              <a:spcBef>
                <a:spcPts val="600"/>
              </a:spcBef>
              <a:buChar char="▭"/>
              <a:defRPr sz="2800">
                <a:latin typeface="Impact"/>
                <a:ea typeface="Impact"/>
                <a:cs typeface="Impact"/>
                <a:sym typeface="Impact"/>
              </a:defRPr>
            </a:lvl2pPr>
            <a:lvl3pPr marL="1234439" indent="-320039">
              <a:spcBef>
                <a:spcPts val="600"/>
              </a:spcBef>
              <a:buChar char="▭"/>
              <a:defRPr sz="2800">
                <a:latin typeface="Impact"/>
                <a:ea typeface="Impact"/>
                <a:cs typeface="Impact"/>
                <a:sym typeface="Impact"/>
              </a:defRPr>
            </a:lvl3pPr>
            <a:lvl4pPr marL="1727200" indent="-355600">
              <a:spcBef>
                <a:spcPts val="600"/>
              </a:spcBef>
              <a:buChar char="▭"/>
              <a:defRPr sz="2800">
                <a:latin typeface="Impact"/>
                <a:ea typeface="Impact"/>
                <a:cs typeface="Impact"/>
                <a:sym typeface="Impact"/>
              </a:defRPr>
            </a:lvl4pPr>
            <a:lvl5pPr marL="2184400" indent="-355600">
              <a:spcBef>
                <a:spcPts val="600"/>
              </a:spcBef>
              <a:buChar char="▭"/>
              <a:defRPr sz="28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826646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28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457200" y="274638"/>
            <a:ext cx="8229600" cy="1143001"/>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96" name="Body Level One…"/>
          <p:cNvSpPr txBox="1">
            <a:spLocks noGrp="1"/>
          </p:cNvSpPr>
          <p:nvPr>
            <p:ph type="body" sz="quarter" idx="1"/>
          </p:nvPr>
        </p:nvSpPr>
        <p:spPr>
          <a:xfrm>
            <a:off x="457200" y="1535112"/>
            <a:ext cx="4040188" cy="639763"/>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500"/>
              </a:spcBef>
              <a:buSzTx/>
              <a:buNone/>
              <a:defRPr sz="2400">
                <a:latin typeface="Impact"/>
                <a:ea typeface="Impact"/>
                <a:cs typeface="Impact"/>
                <a:sym typeface="Impact"/>
              </a:defRPr>
            </a:lvl1pPr>
            <a:lvl2pPr marL="0" indent="457200">
              <a:spcBef>
                <a:spcPts val="500"/>
              </a:spcBef>
              <a:buSzTx/>
              <a:buNone/>
              <a:defRPr sz="2400">
                <a:latin typeface="Impact"/>
                <a:ea typeface="Impact"/>
                <a:cs typeface="Impact"/>
                <a:sym typeface="Impact"/>
              </a:defRPr>
            </a:lvl2pPr>
            <a:lvl3pPr marL="0" indent="914400">
              <a:spcBef>
                <a:spcPts val="500"/>
              </a:spcBef>
              <a:buSzTx/>
              <a:buNone/>
              <a:defRPr sz="2400">
                <a:latin typeface="Impact"/>
                <a:ea typeface="Impact"/>
                <a:cs typeface="Impact"/>
                <a:sym typeface="Impact"/>
              </a:defRPr>
            </a:lvl3pPr>
            <a:lvl4pPr marL="0" indent="1371600">
              <a:spcBef>
                <a:spcPts val="500"/>
              </a:spcBef>
              <a:buSzTx/>
              <a:buNone/>
              <a:defRPr sz="2400">
                <a:latin typeface="Impact"/>
                <a:ea typeface="Impact"/>
                <a:cs typeface="Impact"/>
                <a:sym typeface="Impact"/>
              </a:defRPr>
            </a:lvl4pPr>
            <a:lvl5pPr marL="0" indent="1828800">
              <a:spcBef>
                <a:spcPts val="500"/>
              </a:spcBef>
              <a:buSzTx/>
              <a:buNone/>
              <a:defRPr sz="2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97" name="Text Placeholder 4"/>
          <p:cNvSpPr>
            <a:spLocks noGrp="1"/>
          </p:cNvSpPr>
          <p:nvPr>
            <p:ph type="body" sz="quarter" idx="21"/>
          </p:nvPr>
        </p:nvSpPr>
        <p:spPr>
          <a:xfrm>
            <a:off x="4645025" y="1535112"/>
            <a:ext cx="4041775" cy="639763"/>
          </a:xfrm>
          <a:prstGeom prst="rect">
            <a:avLst/>
          </a:prstGeom>
          <a:effectLst>
            <a:outerShdw blurRad="50800" dist="25399" dir="2700000" rotWithShape="0">
              <a:schemeClr val="accent3">
                <a:lumOff val="44000"/>
                <a:alpha val="74998"/>
              </a:schemeClr>
            </a:outerShdw>
          </a:effectLst>
        </p:spPr>
        <p:txBody>
          <a:bodyPr anchor="b">
            <a:normAutofit/>
          </a:bodyPr>
          <a:lstStyle/>
          <a:p>
            <a:pPr marL="0" indent="0">
              <a:spcBef>
                <a:spcPts val="500"/>
              </a:spcBef>
              <a:buSzTx/>
              <a:buNone/>
              <a:defRPr sz="2400">
                <a:latin typeface="Impact"/>
                <a:ea typeface="Impact"/>
                <a:cs typeface="Impact"/>
                <a:sym typeface="Impact"/>
              </a:defRPr>
            </a:pPr>
            <a:endParaRPr/>
          </a:p>
        </p:txBody>
      </p:sp>
      <p:sp>
        <p:nvSpPr>
          <p:cNvPr id="569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45643293"/>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28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05"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706"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2913172"/>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33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1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6070575"/>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20" name="Title Text"/>
          <p:cNvSpPr txBox="1">
            <a:spLocks noGrp="1"/>
          </p:cNvSpPr>
          <p:nvPr>
            <p:ph type="title"/>
          </p:nvPr>
        </p:nvSpPr>
        <p:spPr>
          <a:xfrm>
            <a:off x="457200" y="273050"/>
            <a:ext cx="3008314" cy="1162050"/>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21" name="Body Level One…"/>
          <p:cNvSpPr txBox="1">
            <a:spLocks noGrp="1"/>
          </p:cNvSpPr>
          <p:nvPr>
            <p:ph type="body" idx="1"/>
          </p:nvPr>
        </p:nvSpPr>
        <p:spPr>
          <a:xfrm>
            <a:off x="3575050" y="273050"/>
            <a:ext cx="5111750" cy="5853113"/>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22" name="Text Placeholder 3"/>
          <p:cNvSpPr>
            <a:spLocks noGrp="1"/>
          </p:cNvSpPr>
          <p:nvPr>
            <p:ph type="body" sz="half" idx="21"/>
          </p:nvPr>
        </p:nvSpPr>
        <p:spPr>
          <a:xfrm>
            <a:off x="457199" y="1435100"/>
            <a:ext cx="3008315" cy="4691063"/>
          </a:xfrm>
          <a:prstGeom prst="rect">
            <a:avLst/>
          </a:prstGeom>
          <a:effectLst>
            <a:outerShdw blurRad="50800" dist="25399" dir="2700000" rotWithShape="0">
              <a:schemeClr val="accent3">
                <a:lumOff val="44000"/>
                <a:alpha val="74998"/>
              </a:schemeClr>
            </a:outerShdw>
          </a:effectLst>
        </p:spPr>
        <p:txBody>
          <a:bodyPr>
            <a:normAutofit/>
          </a:bodyPr>
          <a:lstStyle/>
          <a:p>
            <a:pPr marL="0" indent="0">
              <a:spcBef>
                <a:spcPts val="300"/>
              </a:spcBef>
              <a:buSzTx/>
              <a:buNone/>
              <a:defRPr sz="1400">
                <a:latin typeface="Impact"/>
                <a:ea typeface="Impact"/>
                <a:cs typeface="Impact"/>
                <a:sym typeface="Impact"/>
              </a:defRPr>
            </a:pPr>
            <a:endParaRPr/>
          </a:p>
        </p:txBody>
      </p:sp>
      <p:sp>
        <p:nvSpPr>
          <p:cNvPr id="572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1373531"/>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30" name="Title Text"/>
          <p:cNvSpPr txBox="1">
            <a:spLocks noGrp="1"/>
          </p:cNvSpPr>
          <p:nvPr>
            <p:ph type="title"/>
          </p:nvPr>
        </p:nvSpPr>
        <p:spPr>
          <a:xfrm>
            <a:off x="1792288" y="4800600"/>
            <a:ext cx="5486401" cy="566738"/>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31" name="Picture Placeholder 2"/>
          <p:cNvSpPr>
            <a:spLocks noGrp="1"/>
          </p:cNvSpPr>
          <p:nvPr>
            <p:ph type="pic" sz="half" idx="21"/>
          </p:nvPr>
        </p:nvSpPr>
        <p:spPr>
          <a:xfrm>
            <a:off x="1792288" y="612775"/>
            <a:ext cx="5486401" cy="4114800"/>
          </a:xfrm>
          <a:prstGeom prst="rect">
            <a:avLst/>
          </a:prstGeom>
          <a:effectLst>
            <a:outerShdw blurRad="50800" dist="25399" dir="2700000" rotWithShape="0">
              <a:schemeClr val="accent3">
                <a:lumOff val="44000"/>
                <a:alpha val="74998"/>
              </a:schemeClr>
            </a:outerShdw>
          </a:effectLst>
        </p:spPr>
        <p:txBody>
          <a:bodyPr lIns="91439" rIns="91439"/>
          <a:lstStyle/>
          <a:p>
            <a:endParaRPr/>
          </a:p>
        </p:txBody>
      </p:sp>
      <p:sp>
        <p:nvSpPr>
          <p:cNvPr id="5732" name="Body Level One…"/>
          <p:cNvSpPr txBox="1">
            <a:spLocks noGrp="1"/>
          </p:cNvSpPr>
          <p:nvPr>
            <p:ph type="body" sz="quarter" idx="1"/>
          </p:nvPr>
        </p:nvSpPr>
        <p:spPr>
          <a:xfrm>
            <a:off x="1792288" y="5367337"/>
            <a:ext cx="5486401" cy="804863"/>
          </a:xfrm>
          <a:prstGeom prst="rect">
            <a:avLst/>
          </a:prstGeom>
          <a:effectLst>
            <a:outerShdw blurRad="50800" dist="25399" dir="2700000" rotWithShape="0">
              <a:schemeClr val="accent3">
                <a:lumOff val="44000"/>
                <a:alpha val="74998"/>
              </a:schemeClr>
            </a:outerShdw>
          </a:effectLst>
        </p:spPr>
        <p:txBody>
          <a:bodyPr>
            <a:normAutofit/>
          </a:bodyPr>
          <a:lstStyle>
            <a:lvl1pPr marL="0" indent="0">
              <a:spcBef>
                <a:spcPts val="300"/>
              </a:spcBef>
              <a:buSzTx/>
              <a:buNone/>
              <a:defRPr sz="1400">
                <a:latin typeface="Impact"/>
                <a:ea typeface="Impact"/>
                <a:cs typeface="Impact"/>
                <a:sym typeface="Impact"/>
              </a:defRPr>
            </a:lvl1pPr>
            <a:lvl2pPr marL="0" indent="457200">
              <a:spcBef>
                <a:spcPts val="300"/>
              </a:spcBef>
              <a:buSzTx/>
              <a:buNone/>
              <a:defRPr sz="1400">
                <a:latin typeface="Impact"/>
                <a:ea typeface="Impact"/>
                <a:cs typeface="Impact"/>
                <a:sym typeface="Impact"/>
              </a:defRPr>
            </a:lvl2pPr>
            <a:lvl3pPr marL="0" indent="914400">
              <a:spcBef>
                <a:spcPts val="300"/>
              </a:spcBef>
              <a:buSzTx/>
              <a:buNone/>
              <a:defRPr sz="1400">
                <a:latin typeface="Impact"/>
                <a:ea typeface="Impact"/>
                <a:cs typeface="Impact"/>
                <a:sym typeface="Impact"/>
              </a:defRPr>
            </a:lvl3pPr>
            <a:lvl4pPr marL="0" indent="1371600">
              <a:spcBef>
                <a:spcPts val="300"/>
              </a:spcBef>
              <a:buSzTx/>
              <a:buNone/>
              <a:defRPr sz="1400">
                <a:latin typeface="Impact"/>
                <a:ea typeface="Impact"/>
                <a:cs typeface="Impact"/>
                <a:sym typeface="Impact"/>
              </a:defRPr>
            </a:lvl4pPr>
            <a:lvl5pPr marL="0" indent="1828800">
              <a:spcBef>
                <a:spcPts val="300"/>
              </a:spcBef>
              <a:buSzTx/>
              <a:buNone/>
              <a:defRPr sz="1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3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022671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37_Title Slide">
    <p:bg>
      <p:bgPr>
        <a:solidFill>
          <a:srgbClr val="000000"/>
        </a:solidFill>
        <a:effectLst/>
      </p:bgPr>
    </p:bg>
    <p:spTree>
      <p:nvGrpSpPr>
        <p:cNvPr id="1" name=""/>
        <p:cNvGrpSpPr/>
        <p:nvPr/>
      </p:nvGrpSpPr>
      <p:grpSpPr>
        <a:xfrm>
          <a:off x="0" y="0"/>
          <a:ext cx="0" cy="0"/>
          <a:chOff x="0" y="0"/>
          <a:chExt cx="0" cy="0"/>
        </a:xfrm>
      </p:grpSpPr>
      <p:sp>
        <p:nvSpPr>
          <p:cNvPr id="574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574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4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562822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33_Title and Content">
    <p:bg>
      <p:bgPr>
        <a:solidFill>
          <a:srgbClr val="000000"/>
        </a:solidFill>
        <a:effectLst/>
      </p:bgPr>
    </p:bg>
    <p:spTree>
      <p:nvGrpSpPr>
        <p:cNvPr id="1" name=""/>
        <p:cNvGrpSpPr/>
        <p:nvPr/>
      </p:nvGrpSpPr>
      <p:grpSpPr>
        <a:xfrm>
          <a:off x="0" y="0"/>
          <a:ext cx="0" cy="0"/>
          <a:chOff x="0" y="0"/>
          <a:chExt cx="0" cy="0"/>
        </a:xfrm>
      </p:grpSpPr>
      <p:sp>
        <p:nvSpPr>
          <p:cNvPr id="574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50"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75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8753317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25603"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81FF187-8075-D24E-9783-0799C8813248}" type="slidenum">
              <a:rPr lang="en-US"/>
              <a:pPr>
                <a:defRPr/>
              </a:pPr>
              <a:t>‹#›</a:t>
            </a:fld>
            <a:endParaRPr lang="en-US"/>
          </a:p>
        </p:txBody>
      </p:sp>
    </p:spTree>
    <p:extLst>
      <p:ext uri="{BB962C8B-B14F-4D97-AF65-F5344CB8AC3E}">
        <p14:creationId xmlns:p14="http://schemas.microsoft.com/office/powerpoint/2010/main" val="5136676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000000"/>
        </a:solidFill>
        <a:effectLst/>
      </p:bgPr>
    </p:bg>
    <p:spTree>
      <p:nvGrpSpPr>
        <p:cNvPr id="1" name=""/>
        <p:cNvGrpSpPr/>
        <p:nvPr/>
      </p:nvGrpSpPr>
      <p:grpSpPr>
        <a:xfrm>
          <a:off x="0" y="0"/>
          <a:ext cx="0" cy="0"/>
          <a:chOff x="0" y="0"/>
          <a:chExt cx="0" cy="0"/>
        </a:xfrm>
      </p:grpSpPr>
      <p:sp>
        <p:nvSpPr>
          <p:cNvPr id="575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575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76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6126373"/>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000000"/>
        </a:solidFill>
        <a:effectLst/>
      </p:bgPr>
    </p:bg>
    <p:spTree>
      <p:nvGrpSpPr>
        <p:cNvPr id="1" name=""/>
        <p:cNvGrpSpPr/>
        <p:nvPr/>
      </p:nvGrpSpPr>
      <p:grpSpPr>
        <a:xfrm>
          <a:off x="0" y="0"/>
          <a:ext cx="0" cy="0"/>
          <a:chOff x="0" y="0"/>
          <a:chExt cx="0" cy="0"/>
        </a:xfrm>
      </p:grpSpPr>
      <p:sp>
        <p:nvSpPr>
          <p:cNvPr id="57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6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76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9837195"/>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000000"/>
        </a:solidFill>
        <a:effectLst/>
      </p:bgPr>
    </p:bg>
    <p:spTree>
      <p:nvGrpSpPr>
        <p:cNvPr id="1" name=""/>
        <p:cNvGrpSpPr/>
        <p:nvPr/>
      </p:nvGrpSpPr>
      <p:grpSpPr>
        <a:xfrm>
          <a:off x="0" y="0"/>
          <a:ext cx="0" cy="0"/>
          <a:chOff x="0" y="0"/>
          <a:chExt cx="0" cy="0"/>
        </a:xfrm>
      </p:grpSpPr>
      <p:sp>
        <p:nvSpPr>
          <p:cNvPr id="577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577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7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77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7075678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000000"/>
        </a:solidFill>
        <a:effectLst/>
      </p:bgPr>
    </p:bg>
    <p:spTree>
      <p:nvGrpSpPr>
        <p:cNvPr id="1" name=""/>
        <p:cNvGrpSpPr/>
        <p:nvPr/>
      </p:nvGrpSpPr>
      <p:grpSpPr>
        <a:xfrm>
          <a:off x="0" y="0"/>
          <a:ext cx="0" cy="0"/>
          <a:chOff x="0" y="0"/>
          <a:chExt cx="0" cy="0"/>
        </a:xfrm>
      </p:grpSpPr>
      <p:sp>
        <p:nvSpPr>
          <p:cNvPr id="57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8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8399652"/>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000000"/>
        </a:solidFill>
        <a:effectLst/>
      </p:bgPr>
    </p:bg>
    <p:spTree>
      <p:nvGrpSpPr>
        <p:cNvPr id="1" name=""/>
        <p:cNvGrpSpPr/>
        <p:nvPr/>
      </p:nvGrpSpPr>
      <p:grpSpPr>
        <a:xfrm>
          <a:off x="0" y="0"/>
          <a:ext cx="0" cy="0"/>
          <a:chOff x="0" y="0"/>
          <a:chExt cx="0" cy="0"/>
        </a:xfrm>
      </p:grpSpPr>
      <p:sp>
        <p:nvSpPr>
          <p:cNvPr id="579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27935674"/>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000000"/>
        </a:solidFill>
        <a:effectLst/>
      </p:bgPr>
    </p:bg>
    <p:spTree>
      <p:nvGrpSpPr>
        <p:cNvPr id="1" name=""/>
        <p:cNvGrpSpPr/>
        <p:nvPr/>
      </p:nvGrpSpPr>
      <p:grpSpPr>
        <a:xfrm>
          <a:off x="0" y="0"/>
          <a:ext cx="0" cy="0"/>
          <a:chOff x="0" y="0"/>
          <a:chExt cx="0" cy="0"/>
        </a:xfrm>
      </p:grpSpPr>
      <p:sp>
        <p:nvSpPr>
          <p:cNvPr id="580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5802"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80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80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0658320"/>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000000"/>
        </a:solidFill>
        <a:effectLst/>
      </p:bgPr>
    </p:bg>
    <p:spTree>
      <p:nvGrpSpPr>
        <p:cNvPr id="1" name=""/>
        <p:cNvGrpSpPr/>
        <p:nvPr/>
      </p:nvGrpSpPr>
      <p:grpSpPr>
        <a:xfrm>
          <a:off x="0" y="0"/>
          <a:ext cx="0" cy="0"/>
          <a:chOff x="0" y="0"/>
          <a:chExt cx="0" cy="0"/>
        </a:xfrm>
      </p:grpSpPr>
      <p:sp>
        <p:nvSpPr>
          <p:cNvPr id="581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581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1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1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8951419"/>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82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2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8842814"/>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3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3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3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60563407"/>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83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8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4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878451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E31C9E-1E76-FD49-80D8-F1F4220FCD13}" type="slidenum">
              <a:rPr lang="en-US"/>
              <a:pPr>
                <a:defRPr/>
              </a:pPr>
              <a:t>‹#›</a:t>
            </a:fld>
            <a:endParaRPr lang="en-US"/>
          </a:p>
        </p:txBody>
      </p:sp>
    </p:spTree>
    <p:extLst>
      <p:ext uri="{BB962C8B-B14F-4D97-AF65-F5344CB8AC3E}">
        <p14:creationId xmlns:p14="http://schemas.microsoft.com/office/powerpoint/2010/main" val="168985935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4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34398323"/>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8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5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86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8571243"/>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8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166890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58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23812448"/>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8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8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88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378848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9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9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9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4975335"/>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39_Title Slide">
    <p:spTree>
      <p:nvGrpSpPr>
        <p:cNvPr id="1" name=""/>
        <p:cNvGrpSpPr/>
        <p:nvPr/>
      </p:nvGrpSpPr>
      <p:grpSpPr>
        <a:xfrm>
          <a:off x="0" y="0"/>
          <a:ext cx="0" cy="0"/>
          <a:chOff x="0" y="0"/>
          <a:chExt cx="0" cy="0"/>
        </a:xfrm>
      </p:grpSpPr>
      <p:grpSp>
        <p:nvGrpSpPr>
          <p:cNvPr id="5904" name="Group 7"/>
          <p:cNvGrpSpPr/>
          <p:nvPr/>
        </p:nvGrpSpPr>
        <p:grpSpPr>
          <a:xfrm>
            <a:off x="0" y="0"/>
            <a:ext cx="6362700" cy="6858000"/>
            <a:chOff x="0" y="0"/>
            <a:chExt cx="6362700" cy="6858000"/>
          </a:xfrm>
        </p:grpSpPr>
        <p:pic>
          <p:nvPicPr>
            <p:cNvPr id="5902"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5903"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5905"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5906"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07"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08"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10288888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35_Title and Content">
    <p:spTree>
      <p:nvGrpSpPr>
        <p:cNvPr id="1" name=""/>
        <p:cNvGrpSpPr/>
        <p:nvPr/>
      </p:nvGrpSpPr>
      <p:grpSpPr>
        <a:xfrm>
          <a:off x="0" y="0"/>
          <a:ext cx="0" cy="0"/>
          <a:chOff x="0" y="0"/>
          <a:chExt cx="0" cy="0"/>
        </a:xfrm>
      </p:grpSpPr>
      <p:sp>
        <p:nvSpPr>
          <p:cNvPr id="5915" name="Title Text"/>
          <p:cNvSpPr txBox="1">
            <a:spLocks noGrp="1"/>
          </p:cNvSpPr>
          <p:nvPr>
            <p:ph type="title"/>
          </p:nvPr>
        </p:nvSpPr>
        <p:spPr>
          <a:prstGeom prst="rect">
            <a:avLst/>
          </a:prstGeom>
        </p:spPr>
        <p:txBody>
          <a:bodyPr/>
          <a:lstStyle/>
          <a:p>
            <a:r>
              <a:t>Title Text</a:t>
            </a:r>
          </a:p>
        </p:txBody>
      </p:sp>
      <p:sp>
        <p:nvSpPr>
          <p:cNvPr id="5916"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39334356"/>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5924"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592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8025871"/>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31_Two Content">
    <p:spTree>
      <p:nvGrpSpPr>
        <p:cNvPr id="1" name=""/>
        <p:cNvGrpSpPr/>
        <p:nvPr/>
      </p:nvGrpSpPr>
      <p:grpSpPr>
        <a:xfrm>
          <a:off x="0" y="0"/>
          <a:ext cx="0" cy="0"/>
          <a:chOff x="0" y="0"/>
          <a:chExt cx="0" cy="0"/>
        </a:xfrm>
      </p:grpSpPr>
      <p:sp>
        <p:nvSpPr>
          <p:cNvPr id="5933" name="Title Text"/>
          <p:cNvSpPr txBox="1">
            <a:spLocks noGrp="1"/>
          </p:cNvSpPr>
          <p:nvPr>
            <p:ph type="title"/>
          </p:nvPr>
        </p:nvSpPr>
        <p:spPr>
          <a:prstGeom prst="rect">
            <a:avLst/>
          </a:prstGeom>
        </p:spPr>
        <p:txBody>
          <a:bodyPr/>
          <a:lstStyle/>
          <a:p>
            <a:r>
              <a:t>Title Text</a:t>
            </a:r>
          </a:p>
        </p:txBody>
      </p:sp>
      <p:sp>
        <p:nvSpPr>
          <p:cNvPr id="5934"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500510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BB42104-E9B4-5B4E-904E-8BA756133813}" type="slidenum">
              <a:rPr lang="en-US"/>
              <a:pPr>
                <a:defRPr/>
              </a:pPr>
              <a:t>‹#›</a:t>
            </a:fld>
            <a:endParaRPr lang="en-US"/>
          </a:p>
        </p:txBody>
      </p:sp>
    </p:spTree>
    <p:extLst>
      <p:ext uri="{BB962C8B-B14F-4D97-AF65-F5344CB8AC3E}">
        <p14:creationId xmlns:p14="http://schemas.microsoft.com/office/powerpoint/2010/main" val="335634944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31_Comparison">
    <p:spTree>
      <p:nvGrpSpPr>
        <p:cNvPr id="1" name=""/>
        <p:cNvGrpSpPr/>
        <p:nvPr/>
      </p:nvGrpSpPr>
      <p:grpSpPr>
        <a:xfrm>
          <a:off x="0" y="0"/>
          <a:ext cx="0" cy="0"/>
          <a:chOff x="0" y="0"/>
          <a:chExt cx="0" cy="0"/>
        </a:xfrm>
      </p:grpSpPr>
      <p:sp>
        <p:nvSpPr>
          <p:cNvPr id="59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94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4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9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8632970"/>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31_Title Only">
    <p:spTree>
      <p:nvGrpSpPr>
        <p:cNvPr id="1" name=""/>
        <p:cNvGrpSpPr/>
        <p:nvPr/>
      </p:nvGrpSpPr>
      <p:grpSpPr>
        <a:xfrm>
          <a:off x="0" y="0"/>
          <a:ext cx="0" cy="0"/>
          <a:chOff x="0" y="0"/>
          <a:chExt cx="0" cy="0"/>
        </a:xfrm>
      </p:grpSpPr>
      <p:sp>
        <p:nvSpPr>
          <p:cNvPr id="5952" name="Title Text"/>
          <p:cNvSpPr txBox="1">
            <a:spLocks noGrp="1"/>
          </p:cNvSpPr>
          <p:nvPr>
            <p:ph type="title"/>
          </p:nvPr>
        </p:nvSpPr>
        <p:spPr>
          <a:prstGeom prst="rect">
            <a:avLst/>
          </a:prstGeom>
        </p:spPr>
        <p:txBody>
          <a:bodyPr/>
          <a:lstStyle/>
          <a:p>
            <a:r>
              <a:t>Title Text</a:t>
            </a:r>
          </a:p>
        </p:txBody>
      </p:sp>
      <p:sp>
        <p:nvSpPr>
          <p:cNvPr id="59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1509676"/>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36_Blank">
    <p:spTree>
      <p:nvGrpSpPr>
        <p:cNvPr id="1" name=""/>
        <p:cNvGrpSpPr/>
        <p:nvPr/>
      </p:nvGrpSpPr>
      <p:grpSpPr>
        <a:xfrm>
          <a:off x="0" y="0"/>
          <a:ext cx="0" cy="0"/>
          <a:chOff x="0" y="0"/>
          <a:chExt cx="0" cy="0"/>
        </a:xfrm>
      </p:grpSpPr>
      <p:sp>
        <p:nvSpPr>
          <p:cNvPr id="59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5146682"/>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31_Content with Caption">
    <p:spTree>
      <p:nvGrpSpPr>
        <p:cNvPr id="1" name=""/>
        <p:cNvGrpSpPr/>
        <p:nvPr/>
      </p:nvGrpSpPr>
      <p:grpSpPr>
        <a:xfrm>
          <a:off x="0" y="0"/>
          <a:ext cx="0" cy="0"/>
          <a:chOff x="0" y="0"/>
          <a:chExt cx="0" cy="0"/>
        </a:xfrm>
      </p:grpSpPr>
      <p:sp>
        <p:nvSpPr>
          <p:cNvPr id="5967"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596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6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9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458043"/>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31_Picture with Caption">
    <p:spTree>
      <p:nvGrpSpPr>
        <p:cNvPr id="1" name=""/>
        <p:cNvGrpSpPr/>
        <p:nvPr/>
      </p:nvGrpSpPr>
      <p:grpSpPr>
        <a:xfrm>
          <a:off x="0" y="0"/>
          <a:ext cx="0" cy="0"/>
          <a:chOff x="0" y="0"/>
          <a:chExt cx="0" cy="0"/>
        </a:xfrm>
      </p:grpSpPr>
      <p:sp>
        <p:nvSpPr>
          <p:cNvPr id="5977"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597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97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4955301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40_Title Slide">
    <p:spTree>
      <p:nvGrpSpPr>
        <p:cNvPr id="1" name=""/>
        <p:cNvGrpSpPr/>
        <p:nvPr/>
      </p:nvGrpSpPr>
      <p:grpSpPr>
        <a:xfrm>
          <a:off x="0" y="0"/>
          <a:ext cx="0" cy="0"/>
          <a:chOff x="0" y="0"/>
          <a:chExt cx="0" cy="0"/>
        </a:xfrm>
      </p:grpSpPr>
      <p:sp>
        <p:nvSpPr>
          <p:cNvPr id="598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8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2"/>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grpSp>
        <p:nvGrpSpPr>
          <p:cNvPr id="5991" name="Group 7"/>
          <p:cNvGrpSpPr/>
          <p:nvPr/>
        </p:nvGrpSpPr>
        <p:grpSpPr>
          <a:xfrm>
            <a:off x="0" y="0"/>
            <a:ext cx="6362700" cy="6858000"/>
            <a:chOff x="0" y="0"/>
            <a:chExt cx="6362700" cy="6858000"/>
          </a:xfrm>
        </p:grpSpPr>
        <p:pic>
          <p:nvPicPr>
            <p:cNvPr id="5989" name="Picture 8" descr="Picture 8"/>
            <p:cNvPicPr>
              <a:picLocks noChangeAspect="1"/>
            </p:cNvPicPr>
            <p:nvPr/>
          </p:nvPicPr>
          <p:blipFill>
            <a:blip r:embed="rId3" cstate="print"/>
            <a:stretch>
              <a:fillRect/>
            </a:stretch>
          </p:blipFill>
          <p:spPr>
            <a:xfrm>
              <a:off x="0" y="0"/>
              <a:ext cx="685800" cy="6858000"/>
            </a:xfrm>
            <a:prstGeom prst="rect">
              <a:avLst/>
            </a:prstGeom>
            <a:ln w="12700" cap="flat">
              <a:noFill/>
              <a:miter lim="400000"/>
            </a:ln>
            <a:effectLst/>
          </p:spPr>
        </p:pic>
        <p:pic>
          <p:nvPicPr>
            <p:cNvPr id="5990" name="Picture 9" descr="Picture 9"/>
            <p:cNvPicPr>
              <a:picLocks noChangeAspect="1"/>
            </p:cNvPicPr>
            <p:nvPr/>
          </p:nvPicPr>
          <p:blipFill>
            <a:blip r:embed="rId4" cstate="print"/>
            <a:stretch>
              <a:fillRect/>
            </a:stretch>
          </p:blipFill>
          <p:spPr>
            <a:xfrm>
              <a:off x="3505200" y="5715000"/>
              <a:ext cx="2857500" cy="95250"/>
            </a:xfrm>
            <a:prstGeom prst="rect">
              <a:avLst/>
            </a:prstGeom>
            <a:ln w="12700" cap="flat">
              <a:noFill/>
              <a:miter lim="400000"/>
            </a:ln>
            <a:effectLst/>
          </p:spPr>
        </p:pic>
      </p:grpSp>
      <p:pic>
        <p:nvPicPr>
          <p:cNvPr id="5992" name="Picture 10" descr="Picture 10"/>
          <p:cNvPicPr>
            <a:picLocks noChangeAspect="1"/>
          </p:cNvPicPr>
          <p:nvPr/>
        </p:nvPicPr>
        <p:blipFill>
          <a:blip r:embed="rId5" cstate="print"/>
          <a:stretch>
            <a:fillRect/>
          </a:stretch>
        </p:blipFill>
        <p:spPr>
          <a:xfrm>
            <a:off x="1981200" y="3657600"/>
            <a:ext cx="5715000" cy="95250"/>
          </a:xfrm>
          <a:prstGeom prst="rect">
            <a:avLst/>
          </a:prstGeom>
          <a:ln w="12700">
            <a:miter lim="400000"/>
          </a:ln>
        </p:spPr>
      </p:pic>
      <p:sp>
        <p:nvSpPr>
          <p:cNvPr id="5993"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4090230729"/>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36_Title and Content">
    <p:spTree>
      <p:nvGrpSpPr>
        <p:cNvPr id="1" name=""/>
        <p:cNvGrpSpPr/>
        <p:nvPr/>
      </p:nvGrpSpPr>
      <p:grpSpPr>
        <a:xfrm>
          <a:off x="0" y="0"/>
          <a:ext cx="0" cy="0"/>
          <a:chOff x="0" y="0"/>
          <a:chExt cx="0" cy="0"/>
        </a:xfrm>
      </p:grpSpPr>
      <p:sp>
        <p:nvSpPr>
          <p:cNvPr id="6000" name="Title Text"/>
          <p:cNvSpPr txBox="1">
            <a:spLocks noGrp="1"/>
          </p:cNvSpPr>
          <p:nvPr>
            <p:ph type="title"/>
          </p:nvPr>
        </p:nvSpPr>
        <p:spPr>
          <a:prstGeom prst="rect">
            <a:avLst/>
          </a:prstGeom>
        </p:spPr>
        <p:txBody>
          <a:bodyPr/>
          <a:lstStyle/>
          <a:p>
            <a:r>
              <a:t>Title Text</a:t>
            </a:r>
          </a:p>
        </p:txBody>
      </p:sp>
      <p:sp>
        <p:nvSpPr>
          <p:cNvPr id="6001"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0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13547568"/>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6009"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6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849441860"/>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32_Two Content">
    <p:spTree>
      <p:nvGrpSpPr>
        <p:cNvPr id="1" name=""/>
        <p:cNvGrpSpPr/>
        <p:nvPr/>
      </p:nvGrpSpPr>
      <p:grpSpPr>
        <a:xfrm>
          <a:off x="0" y="0"/>
          <a:ext cx="0" cy="0"/>
          <a:chOff x="0" y="0"/>
          <a:chExt cx="0" cy="0"/>
        </a:xfrm>
      </p:grpSpPr>
      <p:sp>
        <p:nvSpPr>
          <p:cNvPr id="6018" name="Title Text"/>
          <p:cNvSpPr txBox="1">
            <a:spLocks noGrp="1"/>
          </p:cNvSpPr>
          <p:nvPr>
            <p:ph type="title"/>
          </p:nvPr>
        </p:nvSpPr>
        <p:spPr>
          <a:prstGeom prst="rect">
            <a:avLst/>
          </a:prstGeom>
        </p:spPr>
        <p:txBody>
          <a:bodyPr/>
          <a:lstStyle/>
          <a:p>
            <a:r>
              <a:t>Title Text</a:t>
            </a:r>
          </a:p>
        </p:txBody>
      </p:sp>
      <p:sp>
        <p:nvSpPr>
          <p:cNvPr id="6019"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2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127787838"/>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32_Comparison">
    <p:spTree>
      <p:nvGrpSpPr>
        <p:cNvPr id="1" name=""/>
        <p:cNvGrpSpPr/>
        <p:nvPr/>
      </p:nvGrpSpPr>
      <p:grpSpPr>
        <a:xfrm>
          <a:off x="0" y="0"/>
          <a:ext cx="0" cy="0"/>
          <a:chOff x="0" y="0"/>
          <a:chExt cx="0" cy="0"/>
        </a:xfrm>
      </p:grpSpPr>
      <p:sp>
        <p:nvSpPr>
          <p:cNvPr id="602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58431692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1A0D23-EDAF-D544-AE96-279208871CEB}" type="slidenum">
              <a:rPr lang="en-US"/>
              <a:pPr>
                <a:defRPr/>
              </a:pPr>
              <a:t>‹#›</a:t>
            </a:fld>
            <a:endParaRPr lang="en-US"/>
          </a:p>
        </p:txBody>
      </p:sp>
    </p:spTree>
    <p:extLst>
      <p:ext uri="{BB962C8B-B14F-4D97-AF65-F5344CB8AC3E}">
        <p14:creationId xmlns:p14="http://schemas.microsoft.com/office/powerpoint/2010/main" val="102936794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32_Title Only">
    <p:spTree>
      <p:nvGrpSpPr>
        <p:cNvPr id="1" name=""/>
        <p:cNvGrpSpPr/>
        <p:nvPr/>
      </p:nvGrpSpPr>
      <p:grpSpPr>
        <a:xfrm>
          <a:off x="0" y="0"/>
          <a:ext cx="0" cy="0"/>
          <a:chOff x="0" y="0"/>
          <a:chExt cx="0" cy="0"/>
        </a:xfrm>
      </p:grpSpPr>
      <p:sp>
        <p:nvSpPr>
          <p:cNvPr id="6037" name="Title Text"/>
          <p:cNvSpPr txBox="1">
            <a:spLocks noGrp="1"/>
          </p:cNvSpPr>
          <p:nvPr>
            <p:ph type="title"/>
          </p:nvPr>
        </p:nvSpPr>
        <p:spPr>
          <a:prstGeom prst="rect">
            <a:avLst/>
          </a:prstGeom>
        </p:spPr>
        <p:txBody>
          <a:bodyPr/>
          <a:lstStyle/>
          <a:p>
            <a:r>
              <a:t>Title Text</a:t>
            </a:r>
          </a:p>
        </p:txBody>
      </p:sp>
      <p:sp>
        <p:nvSpPr>
          <p:cNvPr id="603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73671185"/>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37_Blank">
    <p:spTree>
      <p:nvGrpSpPr>
        <p:cNvPr id="1" name=""/>
        <p:cNvGrpSpPr/>
        <p:nvPr/>
      </p:nvGrpSpPr>
      <p:grpSpPr>
        <a:xfrm>
          <a:off x="0" y="0"/>
          <a:ext cx="0" cy="0"/>
          <a:chOff x="0" y="0"/>
          <a:chExt cx="0" cy="0"/>
        </a:xfrm>
      </p:grpSpPr>
      <p:sp>
        <p:nvSpPr>
          <p:cNvPr id="6045"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1417388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4_Blank 0">
    <p:spTree>
      <p:nvGrpSpPr>
        <p:cNvPr id="1" name=""/>
        <p:cNvGrpSpPr/>
        <p:nvPr/>
      </p:nvGrpSpPr>
      <p:grpSpPr>
        <a:xfrm>
          <a:off x="0" y="0"/>
          <a:ext cx="0" cy="0"/>
          <a:chOff x="0" y="0"/>
          <a:chExt cx="0" cy="0"/>
        </a:xfrm>
      </p:grpSpPr>
      <p:sp>
        <p:nvSpPr>
          <p:cNvPr id="6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316597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32_Content with Caption">
    <p:spTree>
      <p:nvGrpSpPr>
        <p:cNvPr id="1" name=""/>
        <p:cNvGrpSpPr/>
        <p:nvPr/>
      </p:nvGrpSpPr>
      <p:grpSpPr>
        <a:xfrm>
          <a:off x="0" y="0"/>
          <a:ext cx="0" cy="0"/>
          <a:chOff x="0" y="0"/>
          <a:chExt cx="0" cy="0"/>
        </a:xfrm>
      </p:grpSpPr>
      <p:sp>
        <p:nvSpPr>
          <p:cNvPr id="605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606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32689117"/>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32_Picture with Caption">
    <p:spTree>
      <p:nvGrpSpPr>
        <p:cNvPr id="1" name=""/>
        <p:cNvGrpSpPr/>
        <p:nvPr/>
      </p:nvGrpSpPr>
      <p:grpSpPr>
        <a:xfrm>
          <a:off x="0" y="0"/>
          <a:ext cx="0" cy="0"/>
          <a:chOff x="0" y="0"/>
          <a:chExt cx="0" cy="0"/>
        </a:xfrm>
      </p:grpSpPr>
      <p:sp>
        <p:nvSpPr>
          <p:cNvPr id="606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60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0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0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50001412"/>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41_Title Slide">
    <p:bg>
      <p:bgPr>
        <a:solidFill>
          <a:srgbClr val="000000"/>
        </a:solidFill>
        <a:effectLst/>
      </p:bgPr>
    </p:bg>
    <p:spTree>
      <p:nvGrpSpPr>
        <p:cNvPr id="1" name=""/>
        <p:cNvGrpSpPr/>
        <p:nvPr/>
      </p:nvGrpSpPr>
      <p:grpSpPr>
        <a:xfrm>
          <a:off x="0" y="0"/>
          <a:ext cx="0" cy="0"/>
          <a:chOff x="0" y="0"/>
          <a:chExt cx="0" cy="0"/>
        </a:xfrm>
      </p:grpSpPr>
      <p:sp>
        <p:nvSpPr>
          <p:cNvPr id="607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60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8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9879713"/>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37_Title and Content">
    <p:bg>
      <p:bgPr>
        <a:solidFill>
          <a:srgbClr val="000000"/>
        </a:solidFill>
        <a:effectLst/>
      </p:bgPr>
    </p:bg>
    <p:spTree>
      <p:nvGrpSpPr>
        <p:cNvPr id="1" name=""/>
        <p:cNvGrpSpPr/>
        <p:nvPr/>
      </p:nvGrpSpPr>
      <p:grpSpPr>
        <a:xfrm>
          <a:off x="0" y="0"/>
          <a:ext cx="0" cy="0"/>
          <a:chOff x="0" y="0"/>
          <a:chExt cx="0" cy="0"/>
        </a:xfrm>
      </p:grpSpPr>
      <p:sp>
        <p:nvSpPr>
          <p:cNvPr id="608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08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0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4508187"/>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32_Section Header">
    <p:bg>
      <p:bgPr>
        <a:solidFill>
          <a:srgbClr val="000000"/>
        </a:solidFill>
        <a:effectLst/>
      </p:bgPr>
    </p:bg>
    <p:spTree>
      <p:nvGrpSpPr>
        <p:cNvPr id="1" name=""/>
        <p:cNvGrpSpPr/>
        <p:nvPr/>
      </p:nvGrpSpPr>
      <p:grpSpPr>
        <a:xfrm>
          <a:off x="0" y="0"/>
          <a:ext cx="0" cy="0"/>
          <a:chOff x="0" y="0"/>
          <a:chExt cx="0" cy="0"/>
        </a:xfrm>
      </p:grpSpPr>
      <p:sp>
        <p:nvSpPr>
          <p:cNvPr id="609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60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4982291"/>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33_Two Content">
    <p:bg>
      <p:bgPr>
        <a:solidFill>
          <a:srgbClr val="000000"/>
        </a:solidFill>
        <a:effectLst/>
      </p:bgPr>
    </p:bg>
    <p:spTree>
      <p:nvGrpSpPr>
        <p:cNvPr id="1" name=""/>
        <p:cNvGrpSpPr/>
        <p:nvPr/>
      </p:nvGrpSpPr>
      <p:grpSpPr>
        <a:xfrm>
          <a:off x="0" y="0"/>
          <a:ext cx="0" cy="0"/>
          <a:chOff x="0" y="0"/>
          <a:chExt cx="0" cy="0"/>
        </a:xfrm>
      </p:grpSpPr>
      <p:sp>
        <p:nvSpPr>
          <p:cNvPr id="61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10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4292671"/>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33_Comparison">
    <p:bg>
      <p:bgPr>
        <a:solidFill>
          <a:srgbClr val="000000"/>
        </a:solidFill>
        <a:effectLst/>
      </p:bgPr>
    </p:bg>
    <p:spTree>
      <p:nvGrpSpPr>
        <p:cNvPr id="1" name=""/>
        <p:cNvGrpSpPr/>
        <p:nvPr/>
      </p:nvGrpSpPr>
      <p:grpSpPr>
        <a:xfrm>
          <a:off x="0" y="0"/>
          <a:ext cx="0" cy="0"/>
          <a:chOff x="0" y="0"/>
          <a:chExt cx="0" cy="0"/>
        </a:xfrm>
      </p:grpSpPr>
      <p:sp>
        <p:nvSpPr>
          <p:cNvPr id="611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61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901077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E217AE0E-30A3-0C41-879C-6290817AE770}" type="slidenum">
              <a:rPr lang="en-US"/>
              <a:pPr>
                <a:defRPr/>
              </a:pPr>
              <a:t>‹#›</a:t>
            </a:fld>
            <a:endParaRPr lang="en-US"/>
          </a:p>
        </p:txBody>
      </p:sp>
    </p:spTree>
    <p:extLst>
      <p:ext uri="{BB962C8B-B14F-4D97-AF65-F5344CB8AC3E}">
        <p14:creationId xmlns:p14="http://schemas.microsoft.com/office/powerpoint/2010/main" val="309270254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815DFB0E-BA25-8749-A228-3A0534C22827}" type="slidenum">
              <a:rPr lang="en-US"/>
              <a:pPr>
                <a:defRPr/>
              </a:pPr>
              <a:t>‹#›</a:t>
            </a:fld>
            <a:endParaRPr lang="en-US"/>
          </a:p>
        </p:txBody>
      </p:sp>
    </p:spTree>
    <p:extLst>
      <p:ext uri="{BB962C8B-B14F-4D97-AF65-F5344CB8AC3E}">
        <p14:creationId xmlns:p14="http://schemas.microsoft.com/office/powerpoint/2010/main" val="30622160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33_Title Only">
    <p:bg>
      <p:bgPr>
        <a:solidFill>
          <a:srgbClr val="000000"/>
        </a:solidFill>
        <a:effectLst/>
      </p:bgPr>
    </p:bg>
    <p:spTree>
      <p:nvGrpSpPr>
        <p:cNvPr id="1" name=""/>
        <p:cNvGrpSpPr/>
        <p:nvPr/>
      </p:nvGrpSpPr>
      <p:grpSpPr>
        <a:xfrm>
          <a:off x="0" y="0"/>
          <a:ext cx="0" cy="0"/>
          <a:chOff x="0" y="0"/>
          <a:chExt cx="0" cy="0"/>
        </a:xfrm>
      </p:grpSpPr>
      <p:sp>
        <p:nvSpPr>
          <p:cNvPr id="61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8344405"/>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38_Blank">
    <p:bg>
      <p:bgPr>
        <a:solidFill>
          <a:srgbClr val="000000"/>
        </a:solidFill>
        <a:effectLst/>
      </p:bgPr>
    </p:bg>
    <p:spTree>
      <p:nvGrpSpPr>
        <p:cNvPr id="1" name=""/>
        <p:cNvGrpSpPr/>
        <p:nvPr/>
      </p:nvGrpSpPr>
      <p:grpSpPr>
        <a:xfrm>
          <a:off x="0" y="0"/>
          <a:ext cx="0" cy="0"/>
          <a:chOff x="0" y="0"/>
          <a:chExt cx="0" cy="0"/>
        </a:xfrm>
      </p:grpSpPr>
      <p:sp>
        <p:nvSpPr>
          <p:cNvPr id="613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616615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33_Content with Caption">
    <p:bg>
      <p:bgPr>
        <a:solidFill>
          <a:srgbClr val="000000"/>
        </a:solidFill>
        <a:effectLst/>
      </p:bgPr>
    </p:bg>
    <p:spTree>
      <p:nvGrpSpPr>
        <p:cNvPr id="1" name=""/>
        <p:cNvGrpSpPr/>
        <p:nvPr/>
      </p:nvGrpSpPr>
      <p:grpSpPr>
        <a:xfrm>
          <a:off x="0" y="0"/>
          <a:ext cx="0" cy="0"/>
          <a:chOff x="0" y="0"/>
          <a:chExt cx="0" cy="0"/>
        </a:xfrm>
      </p:grpSpPr>
      <p:sp>
        <p:nvSpPr>
          <p:cNvPr id="614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614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1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14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88557988"/>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33_Picture with Caption">
    <p:bg>
      <p:bgPr>
        <a:solidFill>
          <a:srgbClr val="000000"/>
        </a:solidFill>
        <a:effectLst/>
      </p:bgPr>
    </p:bg>
    <p:spTree>
      <p:nvGrpSpPr>
        <p:cNvPr id="1" name=""/>
        <p:cNvGrpSpPr/>
        <p:nvPr/>
      </p:nvGrpSpPr>
      <p:grpSpPr>
        <a:xfrm>
          <a:off x="0" y="0"/>
          <a:ext cx="0" cy="0"/>
          <a:chOff x="0" y="0"/>
          <a:chExt cx="0" cy="0"/>
        </a:xfrm>
      </p:grpSpPr>
      <p:sp>
        <p:nvSpPr>
          <p:cNvPr id="615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61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15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28082661"/>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4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16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6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82105797"/>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3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7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27489697"/>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3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17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17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0758085"/>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3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8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8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637368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3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9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1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5647326"/>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3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2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16190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FEFFF42-85F3-6340-A6F4-994315BDEC8D}" type="slidenum">
              <a:rPr lang="en-US"/>
              <a:pPr>
                <a:defRPr/>
              </a:pPr>
              <a:t>‹#›</a:t>
            </a:fld>
            <a:endParaRPr lang="en-US"/>
          </a:p>
        </p:txBody>
      </p:sp>
    </p:spTree>
    <p:extLst>
      <p:ext uri="{BB962C8B-B14F-4D97-AF65-F5344CB8AC3E}">
        <p14:creationId xmlns:p14="http://schemas.microsoft.com/office/powerpoint/2010/main" val="337324600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39_Blank">
    <p:bg>
      <p:bgPr>
        <a:solidFill>
          <a:schemeClr val="accent3">
            <a:lumOff val="44000"/>
          </a:schemeClr>
        </a:solidFill>
        <a:effectLst/>
      </p:bgPr>
    </p:bg>
    <p:spTree>
      <p:nvGrpSpPr>
        <p:cNvPr id="1" name=""/>
        <p:cNvGrpSpPr/>
        <p:nvPr/>
      </p:nvGrpSpPr>
      <p:grpSpPr>
        <a:xfrm>
          <a:off x="0" y="0"/>
          <a:ext cx="0" cy="0"/>
          <a:chOff x="0" y="0"/>
          <a:chExt cx="0" cy="0"/>
        </a:xfrm>
      </p:grpSpPr>
      <p:sp>
        <p:nvSpPr>
          <p:cNvPr id="62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759618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3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2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2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2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2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241593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3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3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3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23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06770177"/>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4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41" name="Title Text"/>
          <p:cNvSpPr txBox="1">
            <a:spLocks noGrp="1"/>
          </p:cNvSpPr>
          <p:nvPr>
            <p:ph type="title"/>
          </p:nvPr>
        </p:nvSpPr>
        <p:spPr>
          <a:xfrm>
            <a:off x="685800" y="2514600"/>
            <a:ext cx="7772400" cy="13716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42" name="Body Level One…"/>
          <p:cNvSpPr txBox="1">
            <a:spLocks noGrp="1"/>
          </p:cNvSpPr>
          <p:nvPr>
            <p:ph type="body" sz="quarter" idx="1"/>
          </p:nvPr>
        </p:nvSpPr>
        <p:spPr>
          <a:xfrm>
            <a:off x="1371600" y="4343400"/>
            <a:ext cx="6400800" cy="1447800"/>
          </a:xfrm>
          <a:prstGeom prst="rect">
            <a:avLst/>
          </a:prstGeom>
          <a:effectLst>
            <a:outerShdw blurRad="25400" dist="25399" dir="2700000" rotWithShape="0">
              <a:srgbClr val="808080"/>
            </a:outerShdw>
          </a:effectLst>
        </p:spPr>
        <p:txBody>
          <a:bodyPr>
            <a:normAutofit/>
          </a:bodyPr>
          <a:lstStyle>
            <a:lvl1pPr marL="0" indent="0" algn="ctr">
              <a:spcBef>
                <a:spcPts val="600"/>
              </a:spcBef>
              <a:buSzTx/>
              <a:buNone/>
              <a:defRPr sz="2800">
                <a:solidFill>
                  <a:schemeClr val="accent3">
                    <a:lumOff val="44000"/>
                  </a:schemeClr>
                </a:solidFill>
                <a:latin typeface="Tahoma"/>
                <a:ea typeface="Tahoma"/>
                <a:cs typeface="Tahoma"/>
                <a:sym typeface="Tahoma"/>
              </a:defRPr>
            </a:lvl1pPr>
            <a:lvl2pPr marL="742950" indent="-285750" algn="ctr">
              <a:spcBef>
                <a:spcPts val="600"/>
              </a:spcBef>
              <a:buChar char=""/>
              <a:defRPr sz="2800">
                <a:solidFill>
                  <a:schemeClr val="accent3">
                    <a:lumOff val="44000"/>
                  </a:schemeClr>
                </a:solidFill>
                <a:latin typeface="Tahoma"/>
                <a:ea typeface="Tahoma"/>
                <a:cs typeface="Tahoma"/>
                <a:sym typeface="Tahoma"/>
              </a:defRPr>
            </a:lvl2pPr>
            <a:lvl3pPr marL="1181100" indent="-266700" algn="ctr">
              <a:spcBef>
                <a:spcPts val="600"/>
              </a:spcBef>
              <a:buChar char="⌖"/>
              <a:defRPr sz="2800">
                <a:solidFill>
                  <a:schemeClr val="accent3">
                    <a:lumOff val="44000"/>
                  </a:schemeClr>
                </a:solidFill>
                <a:latin typeface="Tahoma"/>
                <a:ea typeface="Tahoma"/>
                <a:cs typeface="Tahoma"/>
                <a:sym typeface="Tahoma"/>
              </a:defRPr>
            </a:lvl3pPr>
            <a:lvl4pPr marL="1691639" indent="-320039" algn="ctr">
              <a:spcBef>
                <a:spcPts val="600"/>
              </a:spcBef>
              <a:buChar char=""/>
              <a:defRPr sz="2800">
                <a:solidFill>
                  <a:schemeClr val="accent3">
                    <a:lumOff val="44000"/>
                  </a:schemeClr>
                </a:solidFill>
                <a:latin typeface="Tahoma"/>
                <a:ea typeface="Tahoma"/>
                <a:cs typeface="Tahoma"/>
                <a:sym typeface="Tahoma"/>
              </a:defRPr>
            </a:lvl4pPr>
            <a:lvl5pPr marL="2148839" indent="-320039" algn="ctr">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4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7366216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3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0"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51" name="Body Level One…"/>
          <p:cNvSpPr txBox="1">
            <a:spLocks noGrp="1"/>
          </p:cNvSpPr>
          <p:nvPr>
            <p:ph type="body" idx="1"/>
          </p:nvPr>
        </p:nvSpPr>
        <p:spPr>
          <a:xfrm>
            <a:off x="685800" y="1981200"/>
            <a:ext cx="7772400" cy="4114800"/>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5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52556041"/>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3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9" name="Title Text"/>
          <p:cNvSpPr txBox="1">
            <a:spLocks noGrp="1"/>
          </p:cNvSpPr>
          <p:nvPr>
            <p:ph type="title"/>
          </p:nvPr>
        </p:nvSpPr>
        <p:spPr>
          <a:xfrm>
            <a:off x="722312" y="4406900"/>
            <a:ext cx="7772401" cy="1362075"/>
          </a:xfrm>
          <a:prstGeom prst="rect">
            <a:avLst/>
          </a:prstGeom>
          <a:effectLst>
            <a:outerShdw blurRad="25400" dist="25399" dir="2700000" rotWithShape="0">
              <a:srgbClr val="808080"/>
            </a:outerShdw>
          </a:effectLst>
        </p:spPr>
        <p:txBody>
          <a:bodyPr anchor="t"/>
          <a:lstStyle>
            <a:lvl1pPr>
              <a:defRPr sz="4000" b="1" cap="all">
                <a:solidFill>
                  <a:schemeClr val="accent3">
                    <a:lumOff val="44000"/>
                  </a:schemeClr>
                </a:solidFill>
                <a:latin typeface="Tahoma"/>
                <a:ea typeface="Tahoma"/>
                <a:cs typeface="Tahoma"/>
                <a:sym typeface="Tahoma"/>
              </a:defRPr>
            </a:lvl1pPr>
          </a:lstStyle>
          <a:p>
            <a:r>
              <a:t>Title Text</a:t>
            </a:r>
          </a:p>
        </p:txBody>
      </p:sp>
      <p:sp>
        <p:nvSpPr>
          <p:cNvPr id="6260" name="Body Level One…"/>
          <p:cNvSpPr txBox="1">
            <a:spLocks noGrp="1"/>
          </p:cNvSpPr>
          <p:nvPr>
            <p:ph type="body" sz="quarter" idx="1"/>
          </p:nvPr>
        </p:nvSpPr>
        <p:spPr>
          <a:xfrm>
            <a:off x="722312" y="2906713"/>
            <a:ext cx="7772401" cy="1500188"/>
          </a:xfrm>
          <a:prstGeom prst="rect">
            <a:avLst/>
          </a:prstGeom>
          <a:effectLst>
            <a:outerShdw blurRad="25400" dist="25399" dir="2700000" rotWithShape="0">
              <a:srgbClr val="808080"/>
            </a:outerShdw>
          </a:effectLst>
        </p:spPr>
        <p:txBody>
          <a:bodyPr anchor="b">
            <a:normAutofit/>
          </a:bodyPr>
          <a:lstStyle>
            <a:lvl1pPr marL="0" indent="0">
              <a:spcBef>
                <a:spcPts val="400"/>
              </a:spcBef>
              <a:buSzTx/>
              <a:buNone/>
              <a:defRPr sz="2000">
                <a:solidFill>
                  <a:schemeClr val="accent3">
                    <a:lumOff val="44000"/>
                  </a:schemeClr>
                </a:solidFill>
                <a:latin typeface="Tahoma"/>
                <a:ea typeface="Tahoma"/>
                <a:cs typeface="Tahoma"/>
                <a:sym typeface="Tahoma"/>
              </a:defRPr>
            </a:lvl1pPr>
            <a:lvl2pPr marL="0" indent="457200">
              <a:spcBef>
                <a:spcPts val="400"/>
              </a:spcBef>
              <a:buSzTx/>
              <a:buNone/>
              <a:defRPr sz="2000">
                <a:solidFill>
                  <a:schemeClr val="accent3">
                    <a:lumOff val="44000"/>
                  </a:schemeClr>
                </a:solidFill>
                <a:latin typeface="Tahoma"/>
                <a:ea typeface="Tahoma"/>
                <a:cs typeface="Tahoma"/>
                <a:sym typeface="Tahoma"/>
              </a:defRPr>
            </a:lvl2pPr>
            <a:lvl3pPr marL="0" indent="914400">
              <a:spcBef>
                <a:spcPts val="400"/>
              </a:spcBef>
              <a:buSzTx/>
              <a:buNone/>
              <a:defRPr sz="2000">
                <a:solidFill>
                  <a:schemeClr val="accent3">
                    <a:lumOff val="44000"/>
                  </a:schemeClr>
                </a:solidFill>
                <a:latin typeface="Tahoma"/>
                <a:ea typeface="Tahoma"/>
                <a:cs typeface="Tahoma"/>
                <a:sym typeface="Tahoma"/>
              </a:defRPr>
            </a:lvl3pPr>
            <a:lvl4pPr marL="0" indent="1371600">
              <a:spcBef>
                <a:spcPts val="400"/>
              </a:spcBef>
              <a:buSzTx/>
              <a:buNone/>
              <a:defRPr sz="2000">
                <a:solidFill>
                  <a:schemeClr val="accent3">
                    <a:lumOff val="44000"/>
                  </a:schemeClr>
                </a:solidFill>
                <a:latin typeface="Tahoma"/>
                <a:ea typeface="Tahoma"/>
                <a:cs typeface="Tahoma"/>
                <a:sym typeface="Tahoma"/>
              </a:defRPr>
            </a:lvl4pPr>
            <a:lvl5pPr marL="0" indent="1828800">
              <a:spcBef>
                <a:spcPts val="400"/>
              </a:spcBef>
              <a:buSz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61"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5023218"/>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3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68"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69" name="Body Level One…"/>
          <p:cNvSpPr txBox="1">
            <a:spLocks noGrp="1"/>
          </p:cNvSpPr>
          <p:nvPr>
            <p:ph type="body" sz="half" idx="1"/>
          </p:nvPr>
        </p:nvSpPr>
        <p:spPr>
          <a:xfrm>
            <a:off x="685800" y="1981200"/>
            <a:ext cx="3810000" cy="4114800"/>
          </a:xfrm>
          <a:prstGeom prst="rect">
            <a:avLst/>
          </a:prstGeom>
          <a:effectLst>
            <a:outerShdw blurRad="25400" dist="25399" dir="2700000" rotWithShape="0">
              <a:srgbClr val="808080"/>
            </a:outerShdw>
          </a:effectLst>
        </p:spPr>
        <p:txBody>
          <a:bodyPr>
            <a:normAutofit/>
          </a:bodyPr>
          <a:lstStyle>
            <a:lvl1pPr>
              <a:spcBef>
                <a:spcPts val="600"/>
              </a:spcBef>
              <a:buChar char="⌖"/>
              <a:defRPr sz="2800">
                <a:solidFill>
                  <a:schemeClr val="accent3">
                    <a:lumOff val="44000"/>
                  </a:schemeClr>
                </a:solidFill>
                <a:latin typeface="Tahoma"/>
                <a:ea typeface="Tahoma"/>
                <a:cs typeface="Tahoma"/>
                <a:sym typeface="Tahoma"/>
              </a:defRPr>
            </a:lvl1pPr>
            <a:lvl2pPr marL="790575" indent="-333375">
              <a:spcBef>
                <a:spcPts val="600"/>
              </a:spcBef>
              <a:buChar char=""/>
              <a:defRPr sz="2800">
                <a:solidFill>
                  <a:schemeClr val="accent3">
                    <a:lumOff val="44000"/>
                  </a:schemeClr>
                </a:solidFill>
                <a:latin typeface="Tahoma"/>
                <a:ea typeface="Tahoma"/>
                <a:cs typeface="Tahoma"/>
                <a:sym typeface="Tahoma"/>
              </a:defRPr>
            </a:lvl2pPr>
            <a:lvl3pPr marL="1234439" indent="-320039">
              <a:spcBef>
                <a:spcPts val="600"/>
              </a:spcBef>
              <a:buChar char="⌖"/>
              <a:defRPr sz="2800">
                <a:solidFill>
                  <a:schemeClr val="accent3">
                    <a:lumOff val="44000"/>
                  </a:schemeClr>
                </a:solidFill>
                <a:latin typeface="Tahoma"/>
                <a:ea typeface="Tahoma"/>
                <a:cs typeface="Tahoma"/>
                <a:sym typeface="Tahoma"/>
              </a:defRPr>
            </a:lvl3pPr>
            <a:lvl4pPr marL="1727200" indent="-355600">
              <a:spcBef>
                <a:spcPts val="600"/>
              </a:spcBef>
              <a:buChar char=""/>
              <a:defRPr sz="2800">
                <a:solidFill>
                  <a:schemeClr val="accent3">
                    <a:lumOff val="44000"/>
                  </a:schemeClr>
                </a:solidFill>
                <a:latin typeface="Tahoma"/>
                <a:ea typeface="Tahoma"/>
                <a:cs typeface="Tahoma"/>
                <a:sym typeface="Tahoma"/>
              </a:defRPr>
            </a:lvl4pPr>
            <a:lvl5pPr marL="2184400" indent="-355600">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2541411"/>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35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77" name="Title Text"/>
          <p:cNvSpPr txBox="1">
            <a:spLocks noGrp="1"/>
          </p:cNvSpPr>
          <p:nvPr>
            <p:ph type="title"/>
          </p:nvPr>
        </p:nvSpPr>
        <p:spPr>
          <a:xfrm>
            <a:off x="457200" y="274638"/>
            <a:ext cx="8229600" cy="1143001"/>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78" name="Body Level One…"/>
          <p:cNvSpPr txBox="1">
            <a:spLocks noGrp="1"/>
          </p:cNvSpPr>
          <p:nvPr>
            <p:ph type="body" sz="quarter" idx="1"/>
          </p:nvPr>
        </p:nvSpPr>
        <p:spPr>
          <a:xfrm>
            <a:off x="457200" y="1535112"/>
            <a:ext cx="4040188" cy="639763"/>
          </a:xfrm>
          <a:prstGeom prst="rect">
            <a:avLst/>
          </a:prstGeom>
          <a:effectLst>
            <a:outerShdw blurRad="25400" dist="25399" dir="2700000" rotWithShape="0">
              <a:srgbClr val="808080"/>
            </a:outerShdw>
          </a:effectLst>
        </p:spPr>
        <p:txBody>
          <a:bodyPr anchor="b">
            <a:normAutofit/>
          </a:bodyPr>
          <a:lstStyle>
            <a:lvl1pPr marL="0" indent="0">
              <a:spcBef>
                <a:spcPts val="500"/>
              </a:spcBef>
              <a:buSzTx/>
              <a:buNone/>
              <a:defRPr sz="2400" b="1">
                <a:solidFill>
                  <a:schemeClr val="accent3">
                    <a:lumOff val="44000"/>
                  </a:schemeClr>
                </a:solidFill>
                <a:latin typeface="Tahoma"/>
                <a:ea typeface="Tahoma"/>
                <a:cs typeface="Tahoma"/>
                <a:sym typeface="Tahoma"/>
              </a:defRPr>
            </a:lvl1pPr>
            <a:lvl2pPr marL="0" indent="457200">
              <a:spcBef>
                <a:spcPts val="500"/>
              </a:spcBef>
              <a:buSzTx/>
              <a:buNone/>
              <a:defRPr sz="2400" b="1">
                <a:solidFill>
                  <a:schemeClr val="accent3">
                    <a:lumOff val="44000"/>
                  </a:schemeClr>
                </a:solidFill>
                <a:latin typeface="Tahoma"/>
                <a:ea typeface="Tahoma"/>
                <a:cs typeface="Tahoma"/>
                <a:sym typeface="Tahoma"/>
              </a:defRPr>
            </a:lvl2pPr>
            <a:lvl3pPr marL="0" indent="914400">
              <a:spcBef>
                <a:spcPts val="500"/>
              </a:spcBef>
              <a:buSzTx/>
              <a:buNone/>
              <a:defRPr sz="2400" b="1">
                <a:solidFill>
                  <a:schemeClr val="accent3">
                    <a:lumOff val="44000"/>
                  </a:schemeClr>
                </a:solidFill>
                <a:latin typeface="Tahoma"/>
                <a:ea typeface="Tahoma"/>
                <a:cs typeface="Tahoma"/>
                <a:sym typeface="Tahoma"/>
              </a:defRPr>
            </a:lvl3pPr>
            <a:lvl4pPr marL="0" indent="1371600">
              <a:spcBef>
                <a:spcPts val="500"/>
              </a:spcBef>
              <a:buSzTx/>
              <a:buNone/>
              <a:defRPr sz="2400" b="1">
                <a:solidFill>
                  <a:schemeClr val="accent3">
                    <a:lumOff val="44000"/>
                  </a:schemeClr>
                </a:solidFill>
                <a:latin typeface="Tahoma"/>
                <a:ea typeface="Tahoma"/>
                <a:cs typeface="Tahoma"/>
                <a:sym typeface="Tahoma"/>
              </a:defRPr>
            </a:lvl4pPr>
            <a:lvl5pPr marL="0" indent="1828800">
              <a:spcBef>
                <a:spcPts val="500"/>
              </a:spcBef>
              <a:buSz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9" name="Text Placeholder 4"/>
          <p:cNvSpPr>
            <a:spLocks noGrp="1"/>
          </p:cNvSpPr>
          <p:nvPr>
            <p:ph type="body" sz="quarter" idx="21"/>
          </p:nvPr>
        </p:nvSpPr>
        <p:spPr>
          <a:xfrm>
            <a:off x="4645025" y="1535112"/>
            <a:ext cx="4041775" cy="639763"/>
          </a:xfrm>
          <a:prstGeom prst="rect">
            <a:avLst/>
          </a:prstGeom>
          <a:effectLst>
            <a:outerShdw blurRad="25400" dist="25399" dir="2700000" rotWithShape="0">
              <a:srgbClr val="808080"/>
            </a:outerShdw>
          </a:effectLst>
        </p:spPr>
        <p:txBody>
          <a:bodyPr anchor="b">
            <a:normAutofit/>
          </a:bodyPr>
          <a:lstStyle/>
          <a:p>
            <a:pPr marL="0" indent="0">
              <a:spcBef>
                <a:spcPts val="500"/>
              </a:spcBef>
              <a:buSzTx/>
              <a:buNone/>
              <a:defRPr sz="2400" b="1">
                <a:solidFill>
                  <a:schemeClr val="accent3">
                    <a:lumOff val="44000"/>
                  </a:schemeClr>
                </a:solidFill>
                <a:latin typeface="Tahoma"/>
                <a:ea typeface="Tahoma"/>
                <a:cs typeface="Tahoma"/>
                <a:sym typeface="Tahoma"/>
              </a:defRPr>
            </a:pPr>
            <a:endParaRPr/>
          </a:p>
        </p:txBody>
      </p:sp>
      <p:sp>
        <p:nvSpPr>
          <p:cNvPr id="628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09141406"/>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3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7"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88"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8481147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4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3589609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21B1682-649F-3145-8701-1A51538979FD}" type="slidenum">
              <a:rPr lang="en-US"/>
              <a:pPr>
                <a:defRPr/>
              </a:pPr>
              <a:t>‹#›</a:t>
            </a:fld>
            <a:endParaRPr lang="en-US"/>
          </a:p>
        </p:txBody>
      </p:sp>
    </p:spTree>
    <p:extLst>
      <p:ext uri="{BB962C8B-B14F-4D97-AF65-F5344CB8AC3E}">
        <p14:creationId xmlns:p14="http://schemas.microsoft.com/office/powerpoint/2010/main" val="342530576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35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02" name="Title Text"/>
          <p:cNvSpPr txBox="1">
            <a:spLocks noGrp="1"/>
          </p:cNvSpPr>
          <p:nvPr>
            <p:ph type="title"/>
          </p:nvPr>
        </p:nvSpPr>
        <p:spPr>
          <a:xfrm>
            <a:off x="457200" y="273050"/>
            <a:ext cx="3008314" cy="1162050"/>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03" name="Body Level One…"/>
          <p:cNvSpPr txBox="1">
            <a:spLocks noGrp="1"/>
          </p:cNvSpPr>
          <p:nvPr>
            <p:ph type="body" idx="1"/>
          </p:nvPr>
        </p:nvSpPr>
        <p:spPr>
          <a:xfrm>
            <a:off x="3575050" y="273050"/>
            <a:ext cx="5111750" cy="5853113"/>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04" name="Text Placeholder 3"/>
          <p:cNvSpPr>
            <a:spLocks noGrp="1"/>
          </p:cNvSpPr>
          <p:nvPr>
            <p:ph type="body" sz="half" idx="21"/>
          </p:nvPr>
        </p:nvSpPr>
        <p:spPr>
          <a:xfrm>
            <a:off x="457199" y="1435100"/>
            <a:ext cx="3008315" cy="4691063"/>
          </a:xfrm>
          <a:prstGeom prst="rect">
            <a:avLst/>
          </a:prstGeom>
          <a:effectLst>
            <a:outerShdw blurRad="25400" dist="25399" dir="2700000" rotWithShape="0">
              <a:srgbClr val="808080"/>
            </a:outerShdw>
          </a:effectLst>
        </p:spPr>
        <p:txBody>
          <a:bodyPr>
            <a:normAutofit/>
          </a:bodyPr>
          <a:lstStyle/>
          <a:p>
            <a:pPr marL="0" indent="0">
              <a:spcBef>
                <a:spcPts val="300"/>
              </a:spcBef>
              <a:buSzTx/>
              <a:buNone/>
              <a:defRPr sz="1400">
                <a:solidFill>
                  <a:schemeClr val="accent3">
                    <a:lumOff val="44000"/>
                  </a:schemeClr>
                </a:solidFill>
                <a:latin typeface="Tahoma"/>
                <a:ea typeface="Tahoma"/>
                <a:cs typeface="Tahoma"/>
                <a:sym typeface="Tahoma"/>
              </a:defRPr>
            </a:pPr>
            <a:endParaRPr/>
          </a:p>
        </p:txBody>
      </p:sp>
      <p:sp>
        <p:nvSpPr>
          <p:cNvPr id="630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78680880"/>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35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12" name="Title Text"/>
          <p:cNvSpPr txBox="1">
            <a:spLocks noGrp="1"/>
          </p:cNvSpPr>
          <p:nvPr>
            <p:ph type="title"/>
          </p:nvPr>
        </p:nvSpPr>
        <p:spPr>
          <a:xfrm>
            <a:off x="1792288" y="4800600"/>
            <a:ext cx="5486401" cy="566738"/>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13" name="Picture Placeholder 2"/>
          <p:cNvSpPr>
            <a:spLocks noGrp="1"/>
          </p:cNvSpPr>
          <p:nvPr>
            <p:ph type="pic" sz="half" idx="21"/>
          </p:nvPr>
        </p:nvSpPr>
        <p:spPr>
          <a:xfrm>
            <a:off x="1792288" y="612775"/>
            <a:ext cx="5486401" cy="4114800"/>
          </a:xfrm>
          <a:prstGeom prst="rect">
            <a:avLst/>
          </a:prstGeom>
          <a:effectLst>
            <a:outerShdw blurRad="25400" dist="25399" dir="2700000" rotWithShape="0">
              <a:srgbClr val="808080"/>
            </a:outerShdw>
          </a:effectLst>
        </p:spPr>
        <p:txBody>
          <a:bodyPr lIns="91439" rIns="91439"/>
          <a:lstStyle/>
          <a:p>
            <a:endParaRPr/>
          </a:p>
        </p:txBody>
      </p:sp>
      <p:sp>
        <p:nvSpPr>
          <p:cNvPr id="6314" name="Body Level One…"/>
          <p:cNvSpPr txBox="1">
            <a:spLocks noGrp="1"/>
          </p:cNvSpPr>
          <p:nvPr>
            <p:ph type="body" sz="quarter" idx="1"/>
          </p:nvPr>
        </p:nvSpPr>
        <p:spPr>
          <a:xfrm>
            <a:off x="1792288" y="5367337"/>
            <a:ext cx="5486401" cy="804863"/>
          </a:xfrm>
          <a:prstGeom prst="rect">
            <a:avLst/>
          </a:prstGeom>
          <a:effectLst>
            <a:outerShdw blurRad="25400" dist="25399" dir="2700000" rotWithShape="0">
              <a:srgbClr val="808080"/>
            </a:outerShdw>
          </a:effectLst>
        </p:spPr>
        <p:txBody>
          <a:bodyPr>
            <a:normAutofit/>
          </a:bodyPr>
          <a:lstStyle>
            <a:lvl1pPr marL="0" indent="0">
              <a:spcBef>
                <a:spcPts val="300"/>
              </a:spcBef>
              <a:buSzTx/>
              <a:buNone/>
              <a:defRPr sz="1400">
                <a:solidFill>
                  <a:schemeClr val="accent3">
                    <a:lumOff val="44000"/>
                  </a:schemeClr>
                </a:solidFill>
                <a:latin typeface="Tahoma"/>
                <a:ea typeface="Tahoma"/>
                <a:cs typeface="Tahoma"/>
                <a:sym typeface="Tahoma"/>
              </a:defRPr>
            </a:lvl1pPr>
            <a:lvl2pPr marL="0" indent="457200">
              <a:spcBef>
                <a:spcPts val="300"/>
              </a:spcBef>
              <a:buSzTx/>
              <a:buNone/>
              <a:defRPr sz="1400">
                <a:solidFill>
                  <a:schemeClr val="accent3">
                    <a:lumOff val="44000"/>
                  </a:schemeClr>
                </a:solidFill>
                <a:latin typeface="Tahoma"/>
                <a:ea typeface="Tahoma"/>
                <a:cs typeface="Tahoma"/>
                <a:sym typeface="Tahoma"/>
              </a:defRPr>
            </a:lvl2pPr>
            <a:lvl3pPr marL="0" indent="914400">
              <a:spcBef>
                <a:spcPts val="300"/>
              </a:spcBef>
              <a:buSzTx/>
              <a:buNone/>
              <a:defRPr sz="1400">
                <a:solidFill>
                  <a:schemeClr val="accent3">
                    <a:lumOff val="44000"/>
                  </a:schemeClr>
                </a:solidFill>
                <a:latin typeface="Tahoma"/>
                <a:ea typeface="Tahoma"/>
                <a:cs typeface="Tahoma"/>
                <a:sym typeface="Tahoma"/>
              </a:defRPr>
            </a:lvl3pPr>
            <a:lvl4pPr marL="0" indent="1371600">
              <a:spcBef>
                <a:spcPts val="300"/>
              </a:spcBef>
              <a:buSzTx/>
              <a:buNone/>
              <a:defRPr sz="1400">
                <a:solidFill>
                  <a:schemeClr val="accent3">
                    <a:lumOff val="44000"/>
                  </a:schemeClr>
                </a:solidFill>
                <a:latin typeface="Tahoma"/>
                <a:ea typeface="Tahoma"/>
                <a:cs typeface="Tahoma"/>
                <a:sym typeface="Tahoma"/>
              </a:defRPr>
            </a:lvl4pPr>
            <a:lvl5pPr marL="0" indent="1828800">
              <a:spcBef>
                <a:spcPts val="300"/>
              </a:spcBef>
              <a:buSz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1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8306044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44_Title Slide">
    <p:bg>
      <p:bgPr>
        <a:solidFill>
          <a:srgbClr val="0066CC"/>
        </a:solidFill>
        <a:effectLst/>
      </p:bgPr>
    </p:bg>
    <p:spTree>
      <p:nvGrpSpPr>
        <p:cNvPr id="1" name=""/>
        <p:cNvGrpSpPr/>
        <p:nvPr/>
      </p:nvGrpSpPr>
      <p:grpSpPr>
        <a:xfrm>
          <a:off x="0" y="0"/>
          <a:ext cx="0" cy="0"/>
          <a:chOff x="0" y="0"/>
          <a:chExt cx="0" cy="0"/>
        </a:xfrm>
      </p:grpSpPr>
      <p:grpSp>
        <p:nvGrpSpPr>
          <p:cNvPr id="6347" name="Group 2"/>
          <p:cNvGrpSpPr/>
          <p:nvPr/>
        </p:nvGrpSpPr>
        <p:grpSpPr>
          <a:xfrm>
            <a:off x="-1" y="117474"/>
            <a:ext cx="9142415" cy="6738940"/>
            <a:chOff x="0" y="0"/>
            <a:chExt cx="9142413" cy="6738938"/>
          </a:xfrm>
        </p:grpSpPr>
        <p:sp>
          <p:nvSpPr>
            <p:cNvPr id="6322" name="Rectangle 3"/>
            <p:cNvSpPr/>
            <p:nvPr/>
          </p:nvSpPr>
          <p:spPr>
            <a:xfrm>
              <a:off x="685800" y="6411913"/>
              <a:ext cx="3505200" cy="327026"/>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3" name="Rectangle 4"/>
            <p:cNvSpPr/>
            <p:nvPr/>
          </p:nvSpPr>
          <p:spPr>
            <a:xfrm>
              <a:off x="685799" y="2320925"/>
              <a:ext cx="84566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4" name="Oval 5"/>
            <p:cNvSpPr/>
            <p:nvPr/>
          </p:nvSpPr>
          <p:spPr>
            <a:xfrm>
              <a:off x="881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5" name="Oval 6"/>
            <p:cNvSpPr/>
            <p:nvPr/>
          </p:nvSpPr>
          <p:spPr>
            <a:xfrm>
              <a:off x="881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6" name="Oval 7"/>
            <p:cNvSpPr/>
            <p:nvPr/>
          </p:nvSpPr>
          <p:spPr>
            <a:xfrm>
              <a:off x="881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7" name="Oval 8"/>
            <p:cNvSpPr/>
            <p:nvPr/>
          </p:nvSpPr>
          <p:spPr>
            <a:xfrm>
              <a:off x="881062" y="915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8" name="Oval 9"/>
            <p:cNvSpPr/>
            <p:nvPr/>
          </p:nvSpPr>
          <p:spPr>
            <a:xfrm>
              <a:off x="881062" y="1143000"/>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9" name="Oval 10"/>
            <p:cNvSpPr/>
            <p:nvPr/>
          </p:nvSpPr>
          <p:spPr>
            <a:xfrm>
              <a:off x="881062" y="1373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0" name="Oval 11"/>
            <p:cNvSpPr/>
            <p:nvPr/>
          </p:nvSpPr>
          <p:spPr>
            <a:xfrm>
              <a:off x="881062" y="1600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1" name="Oval 12"/>
            <p:cNvSpPr/>
            <p:nvPr/>
          </p:nvSpPr>
          <p:spPr>
            <a:xfrm>
              <a:off x="881062" y="1830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2" name="Oval 13"/>
            <p:cNvSpPr/>
            <p:nvPr/>
          </p:nvSpPr>
          <p:spPr>
            <a:xfrm>
              <a:off x="881062" y="2058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1" name="Group 14"/>
            <p:cNvGrpSpPr/>
            <p:nvPr/>
          </p:nvGrpSpPr>
          <p:grpSpPr>
            <a:xfrm>
              <a:off x="4538662" y="6553200"/>
              <a:ext cx="4332290" cy="65089"/>
              <a:chOff x="0" y="0"/>
              <a:chExt cx="4332288" cy="65088"/>
            </a:xfrm>
          </p:grpSpPr>
          <p:sp>
            <p:nvSpPr>
              <p:cNvPr id="6333" name="Oval 1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4" name="Oval 1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5" name="Oval 1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6" name="Oval 1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7" name="Oval 1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8" name="Oval 2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9" name="Oval 2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0" name="Oval 2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42" name="Oval 23"/>
            <p:cNvSpPr/>
            <p:nvPr/>
          </p:nvSpPr>
          <p:spPr>
            <a:xfrm>
              <a:off x="881062" y="687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6" name="Group 24"/>
            <p:cNvGrpSpPr/>
            <p:nvPr/>
          </p:nvGrpSpPr>
          <p:grpSpPr>
            <a:xfrm>
              <a:off x="-1" y="3576637"/>
              <a:ext cx="1908177" cy="1908177"/>
              <a:chOff x="0" y="0"/>
              <a:chExt cx="1908175" cy="1908175"/>
            </a:xfrm>
          </p:grpSpPr>
          <p:sp>
            <p:nvSpPr>
              <p:cNvPr id="6343" name="Freeform 25"/>
              <p:cNvSpPr/>
              <p:nvPr/>
            </p:nvSpPr>
            <p:spPr>
              <a:xfrm>
                <a:off x="0" y="106362"/>
                <a:ext cx="701676" cy="1638301"/>
              </a:xfrm>
              <a:custGeom>
                <a:avLst/>
                <a:gdLst/>
                <a:ahLst/>
                <a:cxnLst>
                  <a:cxn ang="0">
                    <a:pos x="wd2" y="hd2"/>
                  </a:cxn>
                  <a:cxn ang="5400000">
                    <a:pos x="wd2" y="hd2"/>
                  </a:cxn>
                  <a:cxn ang="10800000">
                    <a:pos x="wd2" y="hd2"/>
                  </a:cxn>
                  <a:cxn ang="16200000">
                    <a:pos x="wd2" y="hd2"/>
                  </a:cxn>
                </a:cxnLst>
                <a:rect l="0" t="0" r="r" b="b"/>
                <a:pathLst>
                  <a:path w="21600" h="21600"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4" name="Freeform 26"/>
              <p:cNvSpPr/>
              <p:nvPr/>
            </p:nvSpPr>
            <p:spPr>
              <a:xfrm>
                <a:off x="601662" y="0"/>
                <a:ext cx="1306514" cy="1908176"/>
              </a:xfrm>
              <a:custGeom>
                <a:avLst/>
                <a:gdLst/>
                <a:ahLst/>
                <a:cxnLst>
                  <a:cxn ang="0">
                    <a:pos x="wd2" y="hd2"/>
                  </a:cxn>
                  <a:cxn ang="5400000">
                    <a:pos x="wd2" y="hd2"/>
                  </a:cxn>
                  <a:cxn ang="10800000">
                    <a:pos x="wd2" y="hd2"/>
                  </a:cxn>
                  <a:cxn ang="16200000">
                    <a:pos x="wd2" y="hd2"/>
                  </a:cxn>
                </a:cxnLst>
                <a:rect l="0" t="0" r="r" b="b"/>
                <a:pathLst>
                  <a:path w="21600" h="21600"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5" name="Freeform 27"/>
              <p:cNvSpPr/>
              <p:nvPr/>
            </p:nvSpPr>
            <p:spPr>
              <a:xfrm>
                <a:off x="841375" y="804862"/>
                <a:ext cx="98426" cy="114301"/>
              </a:xfrm>
              <a:custGeom>
                <a:avLst/>
                <a:gdLst/>
                <a:ahLst/>
                <a:cxnLst>
                  <a:cxn ang="0">
                    <a:pos x="wd2" y="hd2"/>
                  </a:cxn>
                  <a:cxn ang="5400000">
                    <a:pos x="wd2" y="hd2"/>
                  </a:cxn>
                  <a:cxn ang="10800000">
                    <a:pos x="wd2" y="hd2"/>
                  </a:cxn>
                  <a:cxn ang="16200000">
                    <a:pos x="wd2" y="hd2"/>
                  </a:cxn>
                </a:cxnLst>
                <a:rect l="0" t="0" r="r" b="b"/>
                <a:pathLst>
                  <a:path w="21600" h="21600"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6348" name="Title Text"/>
          <p:cNvSpPr txBox="1">
            <a:spLocks noGrp="1"/>
          </p:cNvSpPr>
          <p:nvPr>
            <p:ph type="title"/>
          </p:nvPr>
        </p:nvSpPr>
        <p:spPr>
          <a:xfrm>
            <a:off x="685800" y="22860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49"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SzTx/>
              <a:buNone/>
              <a:defRPr>
                <a:solidFill>
                  <a:schemeClr val="accent3">
                    <a:lumOff val="44000"/>
                  </a:schemeClr>
                </a:solidFill>
              </a:defRPr>
            </a:lvl1pPr>
            <a:lvl2pPr algn="ctr">
              <a:buChar char="–"/>
              <a:defRPr>
                <a:solidFill>
                  <a:schemeClr val="accent3">
                    <a:lumOff val="44000"/>
                  </a:schemeClr>
                </a:solidFill>
              </a:defRPr>
            </a:lvl2pPr>
            <a:lvl3pPr algn="ctr">
              <a:defRPr>
                <a:solidFill>
                  <a:schemeClr val="accent3">
                    <a:lumOff val="44000"/>
                  </a:schemeClr>
                </a:solidFill>
              </a:defRPr>
            </a:lvl3pPr>
            <a:lvl4pPr algn="ctr">
              <a:buChar char="–"/>
              <a:defRPr>
                <a:solidFill>
                  <a:schemeClr val="accent3">
                    <a:lumOff val="44000"/>
                  </a:schemeClr>
                </a:solidFill>
              </a:defRPr>
            </a:lvl4pPr>
            <a:lvl5pPr algn="ct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50"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6989080"/>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40_Title and Content">
    <p:bg>
      <p:bgPr>
        <a:solidFill>
          <a:srgbClr val="0066CC"/>
        </a:solidFill>
        <a:effectLst/>
      </p:bgPr>
    </p:bg>
    <p:spTree>
      <p:nvGrpSpPr>
        <p:cNvPr id="1" name=""/>
        <p:cNvGrpSpPr/>
        <p:nvPr/>
      </p:nvGrpSpPr>
      <p:grpSpPr>
        <a:xfrm>
          <a:off x="0" y="0"/>
          <a:ext cx="0" cy="0"/>
          <a:chOff x="0" y="0"/>
          <a:chExt cx="0" cy="0"/>
        </a:xfrm>
      </p:grpSpPr>
      <p:grpSp>
        <p:nvGrpSpPr>
          <p:cNvPr id="6371" name="Group 2"/>
          <p:cNvGrpSpPr/>
          <p:nvPr/>
        </p:nvGrpSpPr>
        <p:grpSpPr>
          <a:xfrm>
            <a:off x="685799" y="117475"/>
            <a:ext cx="8456615" cy="6738938"/>
            <a:chOff x="0" y="0"/>
            <a:chExt cx="8456613" cy="6738937"/>
          </a:xfrm>
        </p:grpSpPr>
        <p:sp>
          <p:nvSpPr>
            <p:cNvPr id="6357"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66" name="Group 4"/>
            <p:cNvGrpSpPr/>
            <p:nvPr/>
          </p:nvGrpSpPr>
          <p:grpSpPr>
            <a:xfrm>
              <a:off x="3852862" y="6629400"/>
              <a:ext cx="4332290" cy="65089"/>
              <a:chOff x="0" y="0"/>
              <a:chExt cx="4332288" cy="65088"/>
            </a:xfrm>
          </p:grpSpPr>
          <p:sp>
            <p:nvSpPr>
              <p:cNvPr id="6358"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59"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0"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1"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2"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3"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4"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5"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67"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8"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9"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70"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72"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73"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7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2771636"/>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9999"/>
        </a:solidFill>
        <a:effectLst/>
      </p:bgPr>
    </p:bg>
    <p:spTree>
      <p:nvGrpSpPr>
        <p:cNvPr id="1" name=""/>
        <p:cNvGrpSpPr/>
        <p:nvPr/>
      </p:nvGrpSpPr>
      <p:grpSpPr>
        <a:xfrm>
          <a:off x="0" y="0"/>
          <a:ext cx="0" cy="0"/>
          <a:chOff x="0" y="0"/>
          <a:chExt cx="0" cy="0"/>
        </a:xfrm>
      </p:grpSpPr>
      <p:grpSp>
        <p:nvGrpSpPr>
          <p:cNvPr id="6395" name="Group 2"/>
          <p:cNvGrpSpPr/>
          <p:nvPr/>
        </p:nvGrpSpPr>
        <p:grpSpPr>
          <a:xfrm>
            <a:off x="685799" y="117475"/>
            <a:ext cx="8456615" cy="6738938"/>
            <a:chOff x="0" y="0"/>
            <a:chExt cx="8456613" cy="6738937"/>
          </a:xfrm>
        </p:grpSpPr>
        <p:sp>
          <p:nvSpPr>
            <p:cNvPr id="638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90" name="Group 4"/>
            <p:cNvGrpSpPr/>
            <p:nvPr/>
          </p:nvGrpSpPr>
          <p:grpSpPr>
            <a:xfrm>
              <a:off x="3852862" y="6629400"/>
              <a:ext cx="4332290" cy="65089"/>
              <a:chOff x="0" y="0"/>
              <a:chExt cx="4332288" cy="65088"/>
            </a:xfrm>
          </p:grpSpPr>
          <p:sp>
            <p:nvSpPr>
              <p:cNvPr id="638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6"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9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98"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4552186"/>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35_Section Header">
    <p:bg>
      <p:bgPr>
        <a:solidFill>
          <a:srgbClr val="0066CC"/>
        </a:solidFill>
        <a:effectLst/>
      </p:bgPr>
    </p:bg>
    <p:spTree>
      <p:nvGrpSpPr>
        <p:cNvPr id="1" name=""/>
        <p:cNvGrpSpPr/>
        <p:nvPr/>
      </p:nvGrpSpPr>
      <p:grpSpPr>
        <a:xfrm>
          <a:off x="0" y="0"/>
          <a:ext cx="0" cy="0"/>
          <a:chOff x="0" y="0"/>
          <a:chExt cx="0" cy="0"/>
        </a:xfrm>
      </p:grpSpPr>
      <p:grpSp>
        <p:nvGrpSpPr>
          <p:cNvPr id="6419" name="Group 2"/>
          <p:cNvGrpSpPr/>
          <p:nvPr/>
        </p:nvGrpSpPr>
        <p:grpSpPr>
          <a:xfrm>
            <a:off x="685799" y="117475"/>
            <a:ext cx="8456615" cy="6738938"/>
            <a:chOff x="0" y="0"/>
            <a:chExt cx="8456613" cy="6738937"/>
          </a:xfrm>
        </p:grpSpPr>
        <p:sp>
          <p:nvSpPr>
            <p:cNvPr id="6405"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14" name="Group 4"/>
            <p:cNvGrpSpPr/>
            <p:nvPr/>
          </p:nvGrpSpPr>
          <p:grpSpPr>
            <a:xfrm>
              <a:off x="3852862" y="6629400"/>
              <a:ext cx="4332290" cy="65089"/>
              <a:chOff x="0" y="0"/>
              <a:chExt cx="4332288" cy="65088"/>
            </a:xfrm>
          </p:grpSpPr>
          <p:sp>
            <p:nvSpPr>
              <p:cNvPr id="6406"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7"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8"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9"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0"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1"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2"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3"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15"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6"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7"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8"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2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CBCBCB"/>
                </a:solidFill>
              </a:defRPr>
            </a:lvl1pPr>
          </a:lstStyle>
          <a:p>
            <a:r>
              <a:t>Title Text</a:t>
            </a:r>
          </a:p>
        </p:txBody>
      </p:sp>
      <p:sp>
        <p:nvSpPr>
          <p:cNvPr id="642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22"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5171824"/>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36_Two Content">
    <p:bg>
      <p:bgPr>
        <a:solidFill>
          <a:srgbClr val="0066CC"/>
        </a:solidFill>
        <a:effectLst/>
      </p:bgPr>
    </p:bg>
    <p:spTree>
      <p:nvGrpSpPr>
        <p:cNvPr id="1" name=""/>
        <p:cNvGrpSpPr/>
        <p:nvPr/>
      </p:nvGrpSpPr>
      <p:grpSpPr>
        <a:xfrm>
          <a:off x="0" y="0"/>
          <a:ext cx="0" cy="0"/>
          <a:chOff x="0" y="0"/>
          <a:chExt cx="0" cy="0"/>
        </a:xfrm>
      </p:grpSpPr>
      <p:grpSp>
        <p:nvGrpSpPr>
          <p:cNvPr id="6443" name="Group 2"/>
          <p:cNvGrpSpPr/>
          <p:nvPr/>
        </p:nvGrpSpPr>
        <p:grpSpPr>
          <a:xfrm>
            <a:off x="685799" y="117475"/>
            <a:ext cx="8456615" cy="6738938"/>
            <a:chOff x="0" y="0"/>
            <a:chExt cx="8456613" cy="6738937"/>
          </a:xfrm>
        </p:grpSpPr>
        <p:sp>
          <p:nvSpPr>
            <p:cNvPr id="6429"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38" name="Group 4"/>
            <p:cNvGrpSpPr/>
            <p:nvPr/>
          </p:nvGrpSpPr>
          <p:grpSpPr>
            <a:xfrm>
              <a:off x="3852862" y="6629400"/>
              <a:ext cx="4332290" cy="65089"/>
              <a:chOff x="0" y="0"/>
              <a:chExt cx="4332288" cy="65088"/>
            </a:xfrm>
          </p:grpSpPr>
          <p:sp>
            <p:nvSpPr>
              <p:cNvPr id="6430"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1"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2"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3"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4"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5"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6"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7"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39"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0"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1"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2"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44"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4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har char="•"/>
              <a:defRPr sz="2800">
                <a:solidFill>
                  <a:schemeClr val="accent3">
                    <a:lumOff val="44000"/>
                  </a:schemeClr>
                </a:solidFill>
              </a:defRPr>
            </a:lvl1pPr>
            <a:lvl2pPr marL="790575" indent="-333375">
              <a:spcBef>
                <a:spcPts val="600"/>
              </a:spcBef>
              <a:buChar char="–"/>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buChar char="–"/>
              <a:defRPr sz="2800">
                <a:solidFill>
                  <a:schemeClr val="accent3">
                    <a:lumOff val="44000"/>
                  </a:schemeClr>
                </a:solidFill>
              </a:defRPr>
            </a:lvl4pPr>
            <a:lvl5pPr marL="2184400" indent="-355600">
              <a:spcBef>
                <a:spcPts val="600"/>
              </a:spcBef>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4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5237109"/>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36_Comparison">
    <p:bg>
      <p:bgPr>
        <a:solidFill>
          <a:srgbClr val="0066CC"/>
        </a:solidFill>
        <a:effectLst/>
      </p:bgPr>
    </p:bg>
    <p:spTree>
      <p:nvGrpSpPr>
        <p:cNvPr id="1" name=""/>
        <p:cNvGrpSpPr/>
        <p:nvPr/>
      </p:nvGrpSpPr>
      <p:grpSpPr>
        <a:xfrm>
          <a:off x="0" y="0"/>
          <a:ext cx="0" cy="0"/>
          <a:chOff x="0" y="0"/>
          <a:chExt cx="0" cy="0"/>
        </a:xfrm>
      </p:grpSpPr>
      <p:grpSp>
        <p:nvGrpSpPr>
          <p:cNvPr id="6467" name="Group 2"/>
          <p:cNvGrpSpPr/>
          <p:nvPr/>
        </p:nvGrpSpPr>
        <p:grpSpPr>
          <a:xfrm>
            <a:off x="685799" y="117475"/>
            <a:ext cx="8456615" cy="6738938"/>
            <a:chOff x="0" y="0"/>
            <a:chExt cx="8456613" cy="6738937"/>
          </a:xfrm>
        </p:grpSpPr>
        <p:sp>
          <p:nvSpPr>
            <p:cNvPr id="645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62" name="Group 4"/>
            <p:cNvGrpSpPr/>
            <p:nvPr/>
          </p:nvGrpSpPr>
          <p:grpSpPr>
            <a:xfrm>
              <a:off x="3852862" y="6629400"/>
              <a:ext cx="4332290" cy="65089"/>
              <a:chOff x="0" y="0"/>
              <a:chExt cx="4332288" cy="65088"/>
            </a:xfrm>
          </p:grpSpPr>
          <p:sp>
            <p:nvSpPr>
              <p:cNvPr id="645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8"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6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7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chemeClr val="accent3">
                    <a:lumOff val="44000"/>
                  </a:schemeClr>
                </a:solidFill>
              </a:defRPr>
            </a:pPr>
            <a:endParaRPr/>
          </a:p>
        </p:txBody>
      </p:sp>
      <p:sp>
        <p:nvSpPr>
          <p:cNvPr id="647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01452415"/>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36_Title Only">
    <p:bg>
      <p:bgPr>
        <a:solidFill>
          <a:srgbClr val="0066CC"/>
        </a:solidFill>
        <a:effectLst/>
      </p:bgPr>
    </p:bg>
    <p:spTree>
      <p:nvGrpSpPr>
        <p:cNvPr id="1" name=""/>
        <p:cNvGrpSpPr/>
        <p:nvPr/>
      </p:nvGrpSpPr>
      <p:grpSpPr>
        <a:xfrm>
          <a:off x="0" y="0"/>
          <a:ext cx="0" cy="0"/>
          <a:chOff x="0" y="0"/>
          <a:chExt cx="0" cy="0"/>
        </a:xfrm>
      </p:grpSpPr>
      <p:grpSp>
        <p:nvGrpSpPr>
          <p:cNvPr id="6492" name="Group 2"/>
          <p:cNvGrpSpPr/>
          <p:nvPr/>
        </p:nvGrpSpPr>
        <p:grpSpPr>
          <a:xfrm>
            <a:off x="685799" y="117475"/>
            <a:ext cx="8456615" cy="6738938"/>
            <a:chOff x="0" y="0"/>
            <a:chExt cx="8456613" cy="6738937"/>
          </a:xfrm>
        </p:grpSpPr>
        <p:sp>
          <p:nvSpPr>
            <p:cNvPr id="647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87" name="Group 4"/>
            <p:cNvGrpSpPr/>
            <p:nvPr/>
          </p:nvGrpSpPr>
          <p:grpSpPr>
            <a:xfrm>
              <a:off x="3852862" y="6629400"/>
              <a:ext cx="4332290" cy="65089"/>
              <a:chOff x="0" y="0"/>
              <a:chExt cx="4332288" cy="65088"/>
            </a:xfrm>
          </p:grpSpPr>
          <p:sp>
            <p:nvSpPr>
              <p:cNvPr id="647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8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93"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9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7921444"/>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41_Blank">
    <p:bg>
      <p:bgPr>
        <a:solidFill>
          <a:srgbClr val="0066CC"/>
        </a:solidFill>
        <a:effectLst/>
      </p:bgPr>
    </p:bg>
    <p:spTree>
      <p:nvGrpSpPr>
        <p:cNvPr id="1" name=""/>
        <p:cNvGrpSpPr/>
        <p:nvPr/>
      </p:nvGrpSpPr>
      <p:grpSpPr>
        <a:xfrm>
          <a:off x="0" y="0"/>
          <a:ext cx="0" cy="0"/>
          <a:chOff x="0" y="0"/>
          <a:chExt cx="0" cy="0"/>
        </a:xfrm>
      </p:grpSpPr>
      <p:grpSp>
        <p:nvGrpSpPr>
          <p:cNvPr id="6515" name="Group 2"/>
          <p:cNvGrpSpPr/>
          <p:nvPr/>
        </p:nvGrpSpPr>
        <p:grpSpPr>
          <a:xfrm>
            <a:off x="685799" y="117475"/>
            <a:ext cx="8456615" cy="6738938"/>
            <a:chOff x="0" y="0"/>
            <a:chExt cx="8456613" cy="6738937"/>
          </a:xfrm>
        </p:grpSpPr>
        <p:sp>
          <p:nvSpPr>
            <p:cNvPr id="650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10" name="Group 4"/>
            <p:cNvGrpSpPr/>
            <p:nvPr/>
          </p:nvGrpSpPr>
          <p:grpSpPr>
            <a:xfrm>
              <a:off x="3852862" y="6629400"/>
              <a:ext cx="4332290" cy="65089"/>
              <a:chOff x="0" y="0"/>
              <a:chExt cx="4332288" cy="65088"/>
            </a:xfrm>
          </p:grpSpPr>
          <p:sp>
            <p:nvSpPr>
              <p:cNvPr id="650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531014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FD05DAF-09A6-A541-B31E-4CF159BB1B9F}" type="slidenum">
              <a:rPr lang="en-US"/>
              <a:pPr>
                <a:defRPr/>
              </a:pPr>
              <a:t>‹#›</a:t>
            </a:fld>
            <a:endParaRPr lang="en-US"/>
          </a:p>
        </p:txBody>
      </p:sp>
    </p:spTree>
    <p:extLst>
      <p:ext uri="{BB962C8B-B14F-4D97-AF65-F5344CB8AC3E}">
        <p14:creationId xmlns:p14="http://schemas.microsoft.com/office/powerpoint/2010/main" val="294141106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36_Content with Caption">
    <p:bg>
      <p:bgPr>
        <a:solidFill>
          <a:srgbClr val="0066CC"/>
        </a:solidFill>
        <a:effectLst/>
      </p:bgPr>
    </p:bg>
    <p:spTree>
      <p:nvGrpSpPr>
        <p:cNvPr id="1" name=""/>
        <p:cNvGrpSpPr/>
        <p:nvPr/>
      </p:nvGrpSpPr>
      <p:grpSpPr>
        <a:xfrm>
          <a:off x="0" y="0"/>
          <a:ext cx="0" cy="0"/>
          <a:chOff x="0" y="0"/>
          <a:chExt cx="0" cy="0"/>
        </a:xfrm>
      </p:grpSpPr>
      <p:grpSp>
        <p:nvGrpSpPr>
          <p:cNvPr id="6537" name="Group 2"/>
          <p:cNvGrpSpPr/>
          <p:nvPr/>
        </p:nvGrpSpPr>
        <p:grpSpPr>
          <a:xfrm>
            <a:off x="685799" y="117475"/>
            <a:ext cx="8456615" cy="6738938"/>
            <a:chOff x="0" y="0"/>
            <a:chExt cx="8456613" cy="6738937"/>
          </a:xfrm>
        </p:grpSpPr>
        <p:sp>
          <p:nvSpPr>
            <p:cNvPr id="652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32" name="Group 4"/>
            <p:cNvGrpSpPr/>
            <p:nvPr/>
          </p:nvGrpSpPr>
          <p:grpSpPr>
            <a:xfrm>
              <a:off x="3852862" y="6629400"/>
              <a:ext cx="4332290" cy="65089"/>
              <a:chOff x="0" y="0"/>
              <a:chExt cx="4332288" cy="65088"/>
            </a:xfrm>
          </p:grpSpPr>
          <p:sp>
            <p:nvSpPr>
              <p:cNvPr id="652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8"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CBCBCB"/>
                </a:solidFill>
              </a:defRPr>
            </a:lvl1pPr>
          </a:lstStyle>
          <a:p>
            <a:r>
              <a:t>Title Text</a:t>
            </a:r>
          </a:p>
        </p:txBody>
      </p:sp>
      <p:sp>
        <p:nvSpPr>
          <p:cNvPr id="65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chemeClr val="accent3">
                    <a:lumOff val="44000"/>
                  </a:schemeClr>
                </a:solidFill>
              </a:defRPr>
            </a:pPr>
            <a:endParaRPr/>
          </a:p>
        </p:txBody>
      </p:sp>
      <p:sp>
        <p:nvSpPr>
          <p:cNvPr id="654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6607818"/>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36_Picture with Caption">
    <p:bg>
      <p:bgPr>
        <a:solidFill>
          <a:srgbClr val="0066CC"/>
        </a:solidFill>
        <a:effectLst/>
      </p:bgPr>
    </p:bg>
    <p:spTree>
      <p:nvGrpSpPr>
        <p:cNvPr id="1" name=""/>
        <p:cNvGrpSpPr/>
        <p:nvPr/>
      </p:nvGrpSpPr>
      <p:grpSpPr>
        <a:xfrm>
          <a:off x="0" y="0"/>
          <a:ext cx="0" cy="0"/>
          <a:chOff x="0" y="0"/>
          <a:chExt cx="0" cy="0"/>
        </a:xfrm>
      </p:grpSpPr>
      <p:grpSp>
        <p:nvGrpSpPr>
          <p:cNvPr id="6562" name="Group 2"/>
          <p:cNvGrpSpPr/>
          <p:nvPr/>
        </p:nvGrpSpPr>
        <p:grpSpPr>
          <a:xfrm>
            <a:off x="685799" y="117475"/>
            <a:ext cx="8456615" cy="6738938"/>
            <a:chOff x="0" y="0"/>
            <a:chExt cx="8456613" cy="6738937"/>
          </a:xfrm>
        </p:grpSpPr>
        <p:sp>
          <p:nvSpPr>
            <p:cNvPr id="654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57" name="Group 4"/>
            <p:cNvGrpSpPr/>
            <p:nvPr/>
          </p:nvGrpSpPr>
          <p:grpSpPr>
            <a:xfrm>
              <a:off x="3852862" y="6629400"/>
              <a:ext cx="4332290" cy="65089"/>
              <a:chOff x="0" y="0"/>
              <a:chExt cx="4332288" cy="65088"/>
            </a:xfrm>
          </p:grpSpPr>
          <p:sp>
            <p:nvSpPr>
              <p:cNvPr id="654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5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63"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CBCBCB"/>
                </a:solidFill>
              </a:defRPr>
            </a:lvl1pPr>
          </a:lstStyle>
          <a:p>
            <a:r>
              <a:t>Title Text</a:t>
            </a:r>
          </a:p>
        </p:txBody>
      </p:sp>
      <p:sp>
        <p:nvSpPr>
          <p:cNvPr id="6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6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6230081"/>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41_Title and Content">
    <p:bg>
      <p:bgPr>
        <a:solidFill>
          <a:srgbClr val="000066"/>
        </a:solidFill>
        <a:effectLst/>
      </p:bgPr>
    </p:bg>
    <p:spTree>
      <p:nvGrpSpPr>
        <p:cNvPr id="1" name=""/>
        <p:cNvGrpSpPr/>
        <p:nvPr/>
      </p:nvGrpSpPr>
      <p:grpSpPr>
        <a:xfrm>
          <a:off x="0" y="0"/>
          <a:ext cx="0" cy="0"/>
          <a:chOff x="0" y="0"/>
          <a:chExt cx="0" cy="0"/>
        </a:xfrm>
      </p:grpSpPr>
      <p:sp>
        <p:nvSpPr>
          <p:cNvPr id="65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588" name="Group 8"/>
          <p:cNvGrpSpPr/>
          <p:nvPr/>
        </p:nvGrpSpPr>
        <p:grpSpPr>
          <a:xfrm>
            <a:off x="228600" y="457199"/>
            <a:ext cx="1246188" cy="1371601"/>
            <a:chOff x="0" y="0"/>
            <a:chExt cx="1246187" cy="1371600"/>
          </a:xfrm>
        </p:grpSpPr>
        <p:sp>
          <p:nvSpPr>
            <p:cNvPr id="65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5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590" name="Body Level One…"/>
          <p:cNvSpPr txBox="1">
            <a:spLocks noGrp="1"/>
          </p:cNvSpPr>
          <p:nvPr>
            <p:ph type="body" idx="1"/>
          </p:nvPr>
        </p:nvSpPr>
        <p:spPr>
          <a:xfrm>
            <a:off x="1676400" y="1981200"/>
            <a:ext cx="70104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17999266"/>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36_Section Header">
    <p:bg>
      <p:bgPr>
        <a:solidFill>
          <a:srgbClr val="000066"/>
        </a:solidFill>
        <a:effectLst/>
      </p:bgPr>
    </p:bg>
    <p:spTree>
      <p:nvGrpSpPr>
        <p:cNvPr id="1" name=""/>
        <p:cNvGrpSpPr/>
        <p:nvPr/>
      </p:nvGrpSpPr>
      <p:grpSpPr>
        <a:xfrm>
          <a:off x="0" y="0"/>
          <a:ext cx="0" cy="0"/>
          <a:chOff x="0" y="0"/>
          <a:chExt cx="0" cy="0"/>
        </a:xfrm>
      </p:grpSpPr>
      <p:sp>
        <p:nvSpPr>
          <p:cNvPr id="65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13" name="Group 8"/>
          <p:cNvGrpSpPr/>
          <p:nvPr/>
        </p:nvGrpSpPr>
        <p:grpSpPr>
          <a:xfrm>
            <a:off x="228600" y="457199"/>
            <a:ext cx="1246188" cy="1371601"/>
            <a:chOff x="0" y="0"/>
            <a:chExt cx="1246187" cy="1371600"/>
          </a:xfrm>
        </p:grpSpPr>
        <p:sp>
          <p:nvSpPr>
            <p:cNvPr id="66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1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66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817359098"/>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37_Two Content">
    <p:bg>
      <p:bgPr>
        <a:solidFill>
          <a:srgbClr val="000066"/>
        </a:solidFill>
        <a:effectLst/>
      </p:bgPr>
    </p:bg>
    <p:spTree>
      <p:nvGrpSpPr>
        <p:cNvPr id="1" name=""/>
        <p:cNvGrpSpPr/>
        <p:nvPr/>
      </p:nvGrpSpPr>
      <p:grpSpPr>
        <a:xfrm>
          <a:off x="0" y="0"/>
          <a:ext cx="0" cy="0"/>
          <a:chOff x="0" y="0"/>
          <a:chExt cx="0" cy="0"/>
        </a:xfrm>
      </p:grpSpPr>
      <p:sp>
        <p:nvSpPr>
          <p:cNvPr id="662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2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38" name="Group 8"/>
          <p:cNvGrpSpPr/>
          <p:nvPr/>
        </p:nvGrpSpPr>
        <p:grpSpPr>
          <a:xfrm>
            <a:off x="228600" y="457199"/>
            <a:ext cx="1246188" cy="1371601"/>
            <a:chOff x="0" y="0"/>
            <a:chExt cx="1246187" cy="1371600"/>
          </a:xfrm>
        </p:grpSpPr>
        <p:sp>
          <p:nvSpPr>
            <p:cNvPr id="662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3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40"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7272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4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486549682"/>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37_Comparison">
    <p:bg>
      <p:bgPr>
        <a:solidFill>
          <a:srgbClr val="000066"/>
        </a:solidFill>
        <a:effectLst/>
      </p:bgPr>
    </p:bg>
    <p:spTree>
      <p:nvGrpSpPr>
        <p:cNvPr id="1" name=""/>
        <p:cNvGrpSpPr/>
        <p:nvPr/>
      </p:nvGrpSpPr>
      <p:grpSpPr>
        <a:xfrm>
          <a:off x="0" y="0"/>
          <a:ext cx="0" cy="0"/>
          <a:chOff x="0" y="0"/>
          <a:chExt cx="0" cy="0"/>
        </a:xfrm>
      </p:grpSpPr>
      <p:sp>
        <p:nvSpPr>
          <p:cNvPr id="664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4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63" name="Group 8"/>
          <p:cNvGrpSpPr/>
          <p:nvPr/>
        </p:nvGrpSpPr>
        <p:grpSpPr>
          <a:xfrm>
            <a:off x="228600" y="457199"/>
            <a:ext cx="1246188" cy="1371601"/>
            <a:chOff x="0" y="0"/>
            <a:chExt cx="1246187" cy="1371600"/>
          </a:xfrm>
        </p:grpSpPr>
        <p:sp>
          <p:nvSpPr>
            <p:cNvPr id="665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64" name="Title Text"/>
          <p:cNvSpPr txBox="1">
            <a:spLocks noGrp="1"/>
          </p:cNvSpPr>
          <p:nvPr>
            <p:ph type="title"/>
          </p:nvPr>
        </p:nvSpPr>
        <p:spPr>
          <a:xfrm>
            <a:off x="457200" y="274638"/>
            <a:ext cx="8229600" cy="1143001"/>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6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6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667"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37463552"/>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37_Title Only">
    <p:bg>
      <p:bgPr>
        <a:solidFill>
          <a:srgbClr val="000066"/>
        </a:solidFill>
        <a:effectLst/>
      </p:bgPr>
    </p:bg>
    <p:spTree>
      <p:nvGrpSpPr>
        <p:cNvPr id="1" name=""/>
        <p:cNvGrpSpPr/>
        <p:nvPr/>
      </p:nvGrpSpPr>
      <p:grpSpPr>
        <a:xfrm>
          <a:off x="0" y="0"/>
          <a:ext cx="0" cy="0"/>
          <a:chOff x="0" y="0"/>
          <a:chExt cx="0" cy="0"/>
        </a:xfrm>
      </p:grpSpPr>
      <p:sp>
        <p:nvSpPr>
          <p:cNvPr id="6674"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75"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89" name="Group 8"/>
          <p:cNvGrpSpPr/>
          <p:nvPr/>
        </p:nvGrpSpPr>
        <p:grpSpPr>
          <a:xfrm>
            <a:off x="228600" y="457199"/>
            <a:ext cx="1246188" cy="1371601"/>
            <a:chOff x="0" y="0"/>
            <a:chExt cx="1246187" cy="1371600"/>
          </a:xfrm>
        </p:grpSpPr>
        <p:sp>
          <p:nvSpPr>
            <p:cNvPr id="6676"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7"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8"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9"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0"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1"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2"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3"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4"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5"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6"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7"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8"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90"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793257388"/>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42_Blank">
    <p:bg>
      <p:bgPr>
        <a:solidFill>
          <a:srgbClr val="000066"/>
        </a:solidFill>
        <a:effectLst/>
      </p:bgPr>
    </p:bg>
    <p:spTree>
      <p:nvGrpSpPr>
        <p:cNvPr id="1" name=""/>
        <p:cNvGrpSpPr/>
        <p:nvPr/>
      </p:nvGrpSpPr>
      <p:grpSpPr>
        <a:xfrm>
          <a:off x="0" y="0"/>
          <a:ext cx="0" cy="0"/>
          <a:chOff x="0" y="0"/>
          <a:chExt cx="0" cy="0"/>
        </a:xfrm>
      </p:grpSpPr>
      <p:sp>
        <p:nvSpPr>
          <p:cNvPr id="66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13" name="Group 8"/>
          <p:cNvGrpSpPr/>
          <p:nvPr/>
        </p:nvGrpSpPr>
        <p:grpSpPr>
          <a:xfrm>
            <a:off x="228600" y="457199"/>
            <a:ext cx="1246188" cy="1371601"/>
            <a:chOff x="0" y="0"/>
            <a:chExt cx="1246187" cy="1371600"/>
          </a:xfrm>
        </p:grpSpPr>
        <p:sp>
          <p:nvSpPr>
            <p:cNvPr id="67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14"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781169838"/>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37_Content with Caption">
    <p:bg>
      <p:bgPr>
        <a:solidFill>
          <a:srgbClr val="000066"/>
        </a:solidFill>
        <a:effectLst/>
      </p:bgPr>
    </p:bg>
    <p:spTree>
      <p:nvGrpSpPr>
        <p:cNvPr id="1" name=""/>
        <p:cNvGrpSpPr/>
        <p:nvPr/>
      </p:nvGrpSpPr>
      <p:grpSpPr>
        <a:xfrm>
          <a:off x="0" y="0"/>
          <a:ext cx="0" cy="0"/>
          <a:chOff x="0" y="0"/>
          <a:chExt cx="0" cy="0"/>
        </a:xfrm>
      </p:grpSpPr>
      <p:sp>
        <p:nvSpPr>
          <p:cNvPr id="6721"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22"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36" name="Group 8"/>
          <p:cNvGrpSpPr/>
          <p:nvPr/>
        </p:nvGrpSpPr>
        <p:grpSpPr>
          <a:xfrm>
            <a:off x="228600" y="457199"/>
            <a:ext cx="1246188" cy="1371601"/>
            <a:chOff x="0" y="0"/>
            <a:chExt cx="1246187" cy="1371600"/>
          </a:xfrm>
        </p:grpSpPr>
        <p:sp>
          <p:nvSpPr>
            <p:cNvPr id="672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3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3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78F0"/>
              </a:buClr>
              <a:buSzPct val="85000"/>
              <a:buChar char="□"/>
              <a:defRPr>
                <a:solidFill>
                  <a:schemeClr val="accent3">
                    <a:lumOff val="44000"/>
                  </a:schemeClr>
                </a:solidFill>
                <a:latin typeface="Arial"/>
                <a:ea typeface="Arial"/>
                <a:cs typeface="Arial"/>
                <a:sym typeface="Arial"/>
              </a:defRPr>
            </a:lvl1pPr>
            <a:lvl2pPr>
              <a:buClr>
                <a:srgbClr val="0078F0"/>
              </a:buClr>
              <a:buSzPct val="70000"/>
              <a:buChar char="■"/>
              <a:defRPr>
                <a:solidFill>
                  <a:schemeClr val="accent3">
                    <a:lumOff val="44000"/>
                  </a:schemeClr>
                </a:solidFill>
                <a:latin typeface="Arial"/>
                <a:ea typeface="Arial"/>
                <a:cs typeface="Arial"/>
                <a:sym typeface="Arial"/>
              </a:defRPr>
            </a:lvl2pPr>
            <a:lvl3pPr>
              <a:buClr>
                <a:srgbClr val="0078F0"/>
              </a:buClr>
              <a:buSzPct val="70000"/>
              <a:buChar char="p"/>
              <a:defRPr>
                <a:solidFill>
                  <a:schemeClr val="accent3">
                    <a:lumOff val="44000"/>
                  </a:schemeClr>
                </a:solidFill>
                <a:latin typeface="Arial"/>
                <a:ea typeface="Arial"/>
                <a:cs typeface="Arial"/>
                <a:sym typeface="Arial"/>
              </a:defRPr>
            </a:lvl3pPr>
            <a:lvl4pPr>
              <a:buClr>
                <a:srgbClr val="0078F0"/>
              </a:buClr>
              <a:buSzPct val="70000"/>
              <a:buChar char="■"/>
              <a:defRPr>
                <a:solidFill>
                  <a:schemeClr val="accent3">
                    <a:lumOff val="44000"/>
                  </a:schemeClr>
                </a:solidFill>
                <a:latin typeface="Arial"/>
                <a:ea typeface="Arial"/>
                <a:cs typeface="Arial"/>
                <a:sym typeface="Arial"/>
              </a:defRPr>
            </a:lvl4pPr>
            <a:lvl5pPr>
              <a:buClr>
                <a:srgbClr val="0078F0"/>
              </a:buClr>
              <a:buSzPct val="70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6740"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543337557"/>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37_Picture with Caption">
    <p:bg>
      <p:bgPr>
        <a:solidFill>
          <a:srgbClr val="000066"/>
        </a:solidFill>
        <a:effectLst/>
      </p:bgPr>
    </p:bg>
    <p:spTree>
      <p:nvGrpSpPr>
        <p:cNvPr id="1" name=""/>
        <p:cNvGrpSpPr/>
        <p:nvPr/>
      </p:nvGrpSpPr>
      <p:grpSpPr>
        <a:xfrm>
          <a:off x="0" y="0"/>
          <a:ext cx="0" cy="0"/>
          <a:chOff x="0" y="0"/>
          <a:chExt cx="0" cy="0"/>
        </a:xfrm>
      </p:grpSpPr>
      <p:sp>
        <p:nvSpPr>
          <p:cNvPr id="6747"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48"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62" name="Group 8"/>
          <p:cNvGrpSpPr/>
          <p:nvPr/>
        </p:nvGrpSpPr>
        <p:grpSpPr>
          <a:xfrm>
            <a:off x="228600" y="457199"/>
            <a:ext cx="1246188" cy="1371601"/>
            <a:chOff x="0" y="0"/>
            <a:chExt cx="1246187" cy="1371600"/>
          </a:xfrm>
        </p:grpSpPr>
        <p:sp>
          <p:nvSpPr>
            <p:cNvPr id="674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6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7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6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3245890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5E8CF99-0A5D-804A-A621-0C4160BB0B45}" type="slidenum">
              <a:rPr lang="en-US"/>
              <a:pPr>
                <a:defRPr/>
              </a:pPr>
              <a:t>‹#›</a:t>
            </a:fld>
            <a:endParaRPr lang="en-US"/>
          </a:p>
        </p:txBody>
      </p:sp>
    </p:spTree>
    <p:extLst>
      <p:ext uri="{BB962C8B-B14F-4D97-AF65-F5344CB8AC3E}">
        <p14:creationId xmlns:p14="http://schemas.microsoft.com/office/powerpoint/2010/main" val="314864154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Title, Clip Art and Text">
    <p:bg>
      <p:bgPr>
        <a:solidFill>
          <a:srgbClr val="000066"/>
        </a:solidFill>
        <a:effectLst/>
      </p:bgPr>
    </p:bg>
    <p:spTree>
      <p:nvGrpSpPr>
        <p:cNvPr id="1" name=""/>
        <p:cNvGrpSpPr/>
        <p:nvPr/>
      </p:nvGrpSpPr>
      <p:grpSpPr>
        <a:xfrm>
          <a:off x="0" y="0"/>
          <a:ext cx="0" cy="0"/>
          <a:chOff x="0" y="0"/>
          <a:chExt cx="0" cy="0"/>
        </a:xfrm>
      </p:grpSpPr>
      <p:sp>
        <p:nvSpPr>
          <p:cNvPr id="67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88" name="Group 8"/>
          <p:cNvGrpSpPr/>
          <p:nvPr/>
        </p:nvGrpSpPr>
        <p:grpSpPr>
          <a:xfrm>
            <a:off x="228600" y="457199"/>
            <a:ext cx="1246188" cy="1371601"/>
            <a:chOff x="0" y="0"/>
            <a:chExt cx="1246187" cy="1371600"/>
          </a:xfrm>
        </p:grpSpPr>
        <p:sp>
          <p:nvSpPr>
            <p:cNvPr id="67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790" name="Body Level One…"/>
          <p:cNvSpPr txBox="1">
            <a:spLocks noGrp="1"/>
          </p:cNvSpPr>
          <p:nvPr>
            <p:ph type="body" sz="half" idx="1"/>
          </p:nvPr>
        </p:nvSpPr>
        <p:spPr>
          <a:xfrm>
            <a:off x="52578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158510880"/>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000066"/>
        </a:solidFill>
        <a:effectLst/>
      </p:bgPr>
    </p:bg>
    <p:spTree>
      <p:nvGrpSpPr>
        <p:cNvPr id="1" name=""/>
        <p:cNvGrpSpPr/>
        <p:nvPr/>
      </p:nvGrpSpPr>
      <p:grpSpPr>
        <a:xfrm>
          <a:off x="0" y="0"/>
          <a:ext cx="0" cy="0"/>
          <a:chOff x="0" y="0"/>
          <a:chExt cx="0" cy="0"/>
        </a:xfrm>
      </p:grpSpPr>
      <p:sp>
        <p:nvSpPr>
          <p:cNvPr id="67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813" name="Group 8"/>
          <p:cNvGrpSpPr/>
          <p:nvPr/>
        </p:nvGrpSpPr>
        <p:grpSpPr>
          <a:xfrm>
            <a:off x="228600" y="457199"/>
            <a:ext cx="1246188" cy="1371601"/>
            <a:chOff x="0" y="0"/>
            <a:chExt cx="1246187" cy="1371600"/>
          </a:xfrm>
        </p:grpSpPr>
        <p:sp>
          <p:nvSpPr>
            <p:cNvPr id="68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814"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815"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967665794"/>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4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82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2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5770383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4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3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3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3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4104772"/>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3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8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8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651414"/>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3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5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5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43434651"/>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3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85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86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5947488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3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8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7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84000532"/>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43_Blank">
    <p:bg>
      <p:bgPr>
        <a:solidFill>
          <a:schemeClr val="accent3">
            <a:lumOff val="44000"/>
          </a:schemeClr>
        </a:solidFill>
        <a:effectLst/>
      </p:bgPr>
    </p:bg>
    <p:spTree>
      <p:nvGrpSpPr>
        <p:cNvPr id="1" name=""/>
        <p:cNvGrpSpPr/>
        <p:nvPr/>
      </p:nvGrpSpPr>
      <p:grpSpPr>
        <a:xfrm>
          <a:off x="0" y="0"/>
          <a:ext cx="0" cy="0"/>
          <a:chOff x="0" y="0"/>
          <a:chExt cx="0" cy="0"/>
        </a:xfrm>
      </p:grpSpPr>
      <p:sp>
        <p:nvSpPr>
          <p:cNvPr id="687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66834585"/>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3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8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88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4407178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5943F5-EEEC-D14C-8EFB-95FD8D6FE782}" type="slidenum">
              <a:rPr lang="en-US"/>
              <a:pPr>
                <a:defRPr/>
              </a:pPr>
              <a:t>‹#›</a:t>
            </a:fld>
            <a:endParaRPr lang="en-US"/>
          </a:p>
        </p:txBody>
      </p:sp>
    </p:spTree>
    <p:extLst>
      <p:ext uri="{BB962C8B-B14F-4D97-AF65-F5344CB8AC3E}">
        <p14:creationId xmlns:p14="http://schemas.microsoft.com/office/powerpoint/2010/main" val="320813164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3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9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8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4104038"/>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4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0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0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0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27365436"/>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4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1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1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1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51124085"/>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3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9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9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2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244240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3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3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3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7614354"/>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3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94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4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9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95127254"/>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3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9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5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9780796"/>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44_Blank">
    <p:bg>
      <p:bgPr>
        <a:solidFill>
          <a:schemeClr val="accent3">
            <a:lumOff val="44000"/>
          </a:schemeClr>
        </a:solidFill>
        <a:effectLst/>
      </p:bgPr>
    </p:bg>
    <p:spTree>
      <p:nvGrpSpPr>
        <p:cNvPr id="1" name=""/>
        <p:cNvGrpSpPr/>
        <p:nvPr/>
      </p:nvGrpSpPr>
      <p:grpSpPr>
        <a:xfrm>
          <a:off x="0" y="0"/>
          <a:ext cx="0" cy="0"/>
          <a:chOff x="0" y="0"/>
          <a:chExt cx="0" cy="0"/>
        </a:xfrm>
      </p:grpSpPr>
      <p:sp>
        <p:nvSpPr>
          <p:cNvPr id="695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112060"/>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3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6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6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9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0368580"/>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3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7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7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97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7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13013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6B587B-D118-D947-B2D1-EE642DCB11D5}" type="slidenum">
              <a:rPr lang="en-US"/>
              <a:pPr>
                <a:defRPr/>
              </a:pPr>
              <a:t>‹#›</a:t>
            </a:fld>
            <a:endParaRPr lang="en-US"/>
          </a:p>
        </p:txBody>
      </p:sp>
    </p:spTree>
    <p:extLst>
      <p:ext uri="{BB962C8B-B14F-4D97-AF65-F5344CB8AC3E}">
        <p14:creationId xmlns:p14="http://schemas.microsoft.com/office/powerpoint/2010/main" val="269339898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4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85"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8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0545168"/>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4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9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9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9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00585861"/>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3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00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700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0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17088562"/>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4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01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1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51802428"/>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4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02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2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2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70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27595798"/>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4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0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239118"/>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45_Blank">
    <p:bg>
      <p:bgPr>
        <a:solidFill>
          <a:schemeClr val="accent3">
            <a:lumOff val="44000"/>
          </a:schemeClr>
        </a:solidFill>
        <a:effectLst/>
      </p:bgPr>
    </p:bg>
    <p:spTree>
      <p:nvGrpSpPr>
        <p:cNvPr id="1" name=""/>
        <p:cNvGrpSpPr/>
        <p:nvPr/>
      </p:nvGrpSpPr>
      <p:grpSpPr>
        <a:xfrm>
          <a:off x="0" y="0"/>
          <a:ext cx="0" cy="0"/>
          <a:chOff x="0" y="0"/>
          <a:chExt cx="0" cy="0"/>
        </a:xfrm>
      </p:grpSpPr>
      <p:sp>
        <p:nvSpPr>
          <p:cNvPr id="7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35253"/>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4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4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4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70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8694609"/>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4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5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5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05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5121363"/>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48_Title Slide">
    <p:bg>
      <p:bgPr>
        <a:solidFill>
          <a:srgbClr val="9CDCDA"/>
        </a:solidFill>
        <a:effectLst/>
      </p:bgPr>
    </p:bg>
    <p:spTree>
      <p:nvGrpSpPr>
        <p:cNvPr id="1" name=""/>
        <p:cNvGrpSpPr/>
        <p:nvPr/>
      </p:nvGrpSpPr>
      <p:grpSpPr>
        <a:xfrm>
          <a:off x="0" y="0"/>
          <a:ext cx="0" cy="0"/>
          <a:chOff x="0" y="0"/>
          <a:chExt cx="0" cy="0"/>
        </a:xfrm>
      </p:grpSpPr>
      <p:grpSp>
        <p:nvGrpSpPr>
          <p:cNvPr id="7162" name="Group 2"/>
          <p:cNvGrpSpPr/>
          <p:nvPr/>
        </p:nvGrpSpPr>
        <p:grpSpPr>
          <a:xfrm>
            <a:off x="-344782" y="-185362"/>
            <a:ext cx="9600389" cy="7484110"/>
            <a:chOff x="0" y="0"/>
            <a:chExt cx="9600387" cy="7484108"/>
          </a:xfrm>
        </p:grpSpPr>
        <p:grpSp>
          <p:nvGrpSpPr>
            <p:cNvPr id="7147" name="Group 3"/>
            <p:cNvGrpSpPr/>
            <p:nvPr/>
          </p:nvGrpSpPr>
          <p:grpSpPr>
            <a:xfrm>
              <a:off x="-1" y="0"/>
              <a:ext cx="9600389" cy="7484109"/>
              <a:chOff x="0" y="0"/>
              <a:chExt cx="9600387" cy="7484108"/>
            </a:xfrm>
          </p:grpSpPr>
          <p:sp>
            <p:nvSpPr>
              <p:cNvPr id="7066"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7"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8"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9"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0"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1"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3"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4"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5"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6"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7"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8"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9"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0"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1"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2"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3"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4"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5"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6"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7"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8"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9"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0"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1"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2"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3"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4"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5"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6"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7"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8"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9"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0"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1"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2"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3"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4"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6"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7"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8"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9"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0"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1"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2"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3"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5"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6"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7"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8"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0"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1"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2"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3"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4"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5"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6"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7"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8"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9"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0"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1"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2"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3"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4"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5"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6"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7"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8"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9"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0"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1"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2"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3"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4"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5"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6"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1" name="Group 85"/>
            <p:cNvGrpSpPr/>
            <p:nvPr/>
          </p:nvGrpSpPr>
          <p:grpSpPr>
            <a:xfrm>
              <a:off x="457576" y="3078104"/>
              <a:ext cx="8861343" cy="2353739"/>
              <a:chOff x="0" y="0"/>
              <a:chExt cx="8861342" cy="2353737"/>
            </a:xfrm>
          </p:grpSpPr>
          <p:sp>
            <p:nvSpPr>
              <p:cNvPr id="7148"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151" name="Group 87"/>
              <p:cNvGrpSpPr/>
              <p:nvPr/>
            </p:nvGrpSpPr>
            <p:grpSpPr>
              <a:xfrm>
                <a:off x="115804" y="633093"/>
                <a:ext cx="8745539" cy="223839"/>
                <a:chOff x="0" y="0"/>
                <a:chExt cx="8745537" cy="223837"/>
              </a:xfrm>
            </p:grpSpPr>
            <p:sp>
              <p:nvSpPr>
                <p:cNvPr id="7149"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0"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54" name="Group 90"/>
              <p:cNvGrpSpPr/>
              <p:nvPr/>
            </p:nvGrpSpPr>
            <p:grpSpPr>
              <a:xfrm>
                <a:off x="7854" y="542606"/>
                <a:ext cx="8745539" cy="223838"/>
                <a:chOff x="0" y="0"/>
                <a:chExt cx="8745537" cy="223837"/>
              </a:xfrm>
            </p:grpSpPr>
            <p:sp>
              <p:nvSpPr>
                <p:cNvPr id="7152"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3"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0" name="Group 93"/>
              <p:cNvGrpSpPr/>
              <p:nvPr/>
            </p:nvGrpSpPr>
            <p:grpSpPr>
              <a:xfrm>
                <a:off x="55773" y="-1"/>
                <a:ext cx="1969680" cy="1978085"/>
                <a:chOff x="0" y="0"/>
                <a:chExt cx="1969678" cy="1978083"/>
              </a:xfrm>
            </p:grpSpPr>
            <p:sp>
              <p:nvSpPr>
                <p:cNvPr id="7155"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6" name="Freeform 95"/>
                <p:cNvSpPr/>
                <p:nvPr/>
              </p:nvSpPr>
              <p:spPr>
                <a:xfrm>
                  <a:off x="84916" y="970340"/>
                  <a:ext cx="1019546"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7" name="Freeform 96"/>
                <p:cNvSpPr/>
                <p:nvPr/>
              </p:nvSpPr>
              <p:spPr>
                <a:xfrm>
                  <a:off x="76732" y="181550"/>
                  <a:ext cx="919479" cy="1054305"/>
                </a:xfrm>
                <a:custGeom>
                  <a:avLst/>
                  <a:gdLst/>
                  <a:ahLst/>
                  <a:cxnLst>
                    <a:cxn ang="0">
                      <a:pos x="wd2" y="hd2"/>
                    </a:cxn>
                    <a:cxn ang="5400000">
                      <a:pos x="wd2" y="hd2"/>
                    </a:cxn>
                    <a:cxn ang="10800000">
                      <a:pos x="wd2" y="hd2"/>
                    </a:cxn>
                    <a:cxn ang="16200000">
                      <a:pos x="wd2" y="hd2"/>
                    </a:cxn>
                  </a:cxnLst>
                  <a:rect l="0" t="0" r="r" b="b"/>
                  <a:pathLst>
                    <a:path w="20973" h="21299" extrusionOk="0">
                      <a:moveTo>
                        <a:pt x="132" y="21054"/>
                      </a:moveTo>
                      <a:cubicBezTo>
                        <a:pt x="42" y="20611"/>
                        <a:pt x="-239" y="19368"/>
                        <a:pt x="458" y="18043"/>
                      </a:cubicBezTo>
                      <a:cubicBezTo>
                        <a:pt x="1148" y="16729"/>
                        <a:pt x="2445" y="15121"/>
                        <a:pt x="4311" y="13135"/>
                      </a:cubicBezTo>
                      <a:cubicBezTo>
                        <a:pt x="6207" y="11150"/>
                        <a:pt x="9473" y="8072"/>
                        <a:pt x="11751" y="6119"/>
                      </a:cubicBezTo>
                      <a:cubicBezTo>
                        <a:pt x="14018" y="4161"/>
                        <a:pt x="16493" y="2414"/>
                        <a:pt x="17951" y="1418"/>
                      </a:cubicBezTo>
                      <a:cubicBezTo>
                        <a:pt x="19415" y="412"/>
                        <a:pt x="20144" y="206"/>
                        <a:pt x="20529" y="94"/>
                      </a:cubicBezTo>
                      <a:cubicBezTo>
                        <a:pt x="20921" y="-29"/>
                        <a:pt x="21361" y="-180"/>
                        <a:pt x="20364" y="702"/>
                      </a:cubicBezTo>
                      <a:cubicBezTo>
                        <a:pt x="19386" y="1579"/>
                        <a:pt x="16905" y="3311"/>
                        <a:pt x="14623" y="5341"/>
                      </a:cubicBezTo>
                      <a:cubicBezTo>
                        <a:pt x="12362" y="7382"/>
                        <a:pt x="8647" y="10859"/>
                        <a:pt x="6754" y="12912"/>
                      </a:cubicBezTo>
                      <a:cubicBezTo>
                        <a:pt x="4860" y="14964"/>
                        <a:pt x="3831" y="16480"/>
                        <a:pt x="3218" y="17674"/>
                      </a:cubicBezTo>
                      <a:cubicBezTo>
                        <a:pt x="2605" y="18867"/>
                        <a:pt x="3426" y="19451"/>
                        <a:pt x="3064" y="20041"/>
                      </a:cubicBezTo>
                      <a:cubicBezTo>
                        <a:pt x="2703" y="20630"/>
                        <a:pt x="1534" y="21080"/>
                        <a:pt x="1052" y="21250"/>
                      </a:cubicBezTo>
                      <a:cubicBezTo>
                        <a:pt x="570" y="21420"/>
                        <a:pt x="327" y="21099"/>
                        <a:pt x="132"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8" name="Freeform 97"/>
                <p:cNvSpPr/>
                <p:nvPr/>
              </p:nvSpPr>
              <p:spPr>
                <a:xfrm>
                  <a:off x="657793" y="361362"/>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9"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7163"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164"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16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771273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552813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45_Title and Content">
    <p:bg>
      <p:bgPr>
        <a:solidFill>
          <a:srgbClr val="9CDCDA"/>
        </a:solidFill>
        <a:effectLst/>
      </p:bgPr>
    </p:bg>
    <p:spTree>
      <p:nvGrpSpPr>
        <p:cNvPr id="1" name=""/>
        <p:cNvGrpSpPr/>
        <p:nvPr/>
      </p:nvGrpSpPr>
      <p:grpSpPr>
        <a:xfrm>
          <a:off x="0" y="0"/>
          <a:ext cx="0" cy="0"/>
          <a:chOff x="0" y="0"/>
          <a:chExt cx="0" cy="0"/>
        </a:xfrm>
      </p:grpSpPr>
      <p:grpSp>
        <p:nvGrpSpPr>
          <p:cNvPr id="7267" name="Group 2"/>
          <p:cNvGrpSpPr/>
          <p:nvPr/>
        </p:nvGrpSpPr>
        <p:grpSpPr>
          <a:xfrm>
            <a:off x="-341607" y="-213936"/>
            <a:ext cx="9600389" cy="7485696"/>
            <a:chOff x="0" y="0"/>
            <a:chExt cx="9600387" cy="7485695"/>
          </a:xfrm>
        </p:grpSpPr>
        <p:grpSp>
          <p:nvGrpSpPr>
            <p:cNvPr id="7253" name="Group 3"/>
            <p:cNvGrpSpPr/>
            <p:nvPr/>
          </p:nvGrpSpPr>
          <p:grpSpPr>
            <a:xfrm>
              <a:off x="-1" y="0"/>
              <a:ext cx="9600389" cy="7485696"/>
              <a:chOff x="0" y="0"/>
              <a:chExt cx="9600387" cy="7485695"/>
            </a:xfrm>
          </p:grpSpPr>
          <p:sp>
            <p:nvSpPr>
              <p:cNvPr id="717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6" name="Group 85"/>
            <p:cNvGrpSpPr/>
            <p:nvPr/>
          </p:nvGrpSpPr>
          <p:grpSpPr>
            <a:xfrm>
              <a:off x="532106" y="687010"/>
              <a:ext cx="8745538" cy="223839"/>
              <a:chOff x="0" y="0"/>
              <a:chExt cx="8745537" cy="223837"/>
            </a:xfrm>
          </p:grpSpPr>
          <p:sp>
            <p:nvSpPr>
              <p:cNvPr id="725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9" name="Group 88"/>
            <p:cNvGrpSpPr/>
            <p:nvPr/>
          </p:nvGrpSpPr>
          <p:grpSpPr>
            <a:xfrm>
              <a:off x="424156" y="596523"/>
              <a:ext cx="8745538" cy="223838"/>
              <a:chOff x="0" y="0"/>
              <a:chExt cx="8745537" cy="223837"/>
            </a:xfrm>
          </p:grpSpPr>
          <p:sp>
            <p:nvSpPr>
              <p:cNvPr id="725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26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266" name="Group 92"/>
            <p:cNvGrpSpPr/>
            <p:nvPr/>
          </p:nvGrpSpPr>
          <p:grpSpPr>
            <a:xfrm>
              <a:off x="579241" y="366407"/>
              <a:ext cx="1124880" cy="1123270"/>
              <a:chOff x="0" y="0"/>
              <a:chExt cx="1124878" cy="1123268"/>
            </a:xfrm>
          </p:grpSpPr>
          <p:sp>
            <p:nvSpPr>
              <p:cNvPr id="726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26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26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27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7903016"/>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40_Section Header">
    <p:bg>
      <p:bgPr>
        <a:solidFill>
          <a:srgbClr val="9CDCDA"/>
        </a:solidFill>
        <a:effectLst/>
      </p:bgPr>
    </p:bg>
    <p:spTree>
      <p:nvGrpSpPr>
        <p:cNvPr id="1" name=""/>
        <p:cNvGrpSpPr/>
        <p:nvPr/>
      </p:nvGrpSpPr>
      <p:grpSpPr>
        <a:xfrm>
          <a:off x="0" y="0"/>
          <a:ext cx="0" cy="0"/>
          <a:chOff x="0" y="0"/>
          <a:chExt cx="0" cy="0"/>
        </a:xfrm>
      </p:grpSpPr>
      <p:grpSp>
        <p:nvGrpSpPr>
          <p:cNvPr id="7372" name="Group 2"/>
          <p:cNvGrpSpPr/>
          <p:nvPr/>
        </p:nvGrpSpPr>
        <p:grpSpPr>
          <a:xfrm>
            <a:off x="-341607" y="-213936"/>
            <a:ext cx="9600389" cy="7485696"/>
            <a:chOff x="0" y="0"/>
            <a:chExt cx="9600387" cy="7485695"/>
          </a:xfrm>
        </p:grpSpPr>
        <p:grpSp>
          <p:nvGrpSpPr>
            <p:cNvPr id="7358" name="Group 3"/>
            <p:cNvGrpSpPr/>
            <p:nvPr/>
          </p:nvGrpSpPr>
          <p:grpSpPr>
            <a:xfrm>
              <a:off x="-1" y="0"/>
              <a:ext cx="9600389" cy="7485696"/>
              <a:chOff x="0" y="0"/>
              <a:chExt cx="9600387" cy="7485695"/>
            </a:xfrm>
          </p:grpSpPr>
          <p:sp>
            <p:nvSpPr>
              <p:cNvPr id="727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1" name="Group 85"/>
            <p:cNvGrpSpPr/>
            <p:nvPr/>
          </p:nvGrpSpPr>
          <p:grpSpPr>
            <a:xfrm>
              <a:off x="532106" y="687010"/>
              <a:ext cx="8745538" cy="223839"/>
              <a:chOff x="0" y="0"/>
              <a:chExt cx="8745537" cy="223837"/>
            </a:xfrm>
          </p:grpSpPr>
          <p:sp>
            <p:nvSpPr>
              <p:cNvPr id="735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4" name="Group 88"/>
            <p:cNvGrpSpPr/>
            <p:nvPr/>
          </p:nvGrpSpPr>
          <p:grpSpPr>
            <a:xfrm>
              <a:off x="424156" y="596523"/>
              <a:ext cx="8745538" cy="223838"/>
              <a:chOff x="0" y="0"/>
              <a:chExt cx="8745537" cy="223837"/>
            </a:xfrm>
          </p:grpSpPr>
          <p:sp>
            <p:nvSpPr>
              <p:cNvPr id="736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36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371" name="Group 92"/>
            <p:cNvGrpSpPr/>
            <p:nvPr/>
          </p:nvGrpSpPr>
          <p:grpSpPr>
            <a:xfrm>
              <a:off x="579241" y="366407"/>
              <a:ext cx="1124880" cy="1123270"/>
              <a:chOff x="0" y="0"/>
              <a:chExt cx="1124878" cy="1123268"/>
            </a:xfrm>
          </p:grpSpPr>
          <p:sp>
            <p:nvSpPr>
              <p:cNvPr id="736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7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3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73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7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0065268"/>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41_Two Content">
    <p:bg>
      <p:bgPr>
        <a:solidFill>
          <a:srgbClr val="9CDCDA"/>
        </a:solidFill>
        <a:effectLst/>
      </p:bgPr>
    </p:bg>
    <p:spTree>
      <p:nvGrpSpPr>
        <p:cNvPr id="1" name=""/>
        <p:cNvGrpSpPr/>
        <p:nvPr/>
      </p:nvGrpSpPr>
      <p:grpSpPr>
        <a:xfrm>
          <a:off x="0" y="0"/>
          <a:ext cx="0" cy="0"/>
          <a:chOff x="0" y="0"/>
          <a:chExt cx="0" cy="0"/>
        </a:xfrm>
      </p:grpSpPr>
      <p:grpSp>
        <p:nvGrpSpPr>
          <p:cNvPr id="7477" name="Group 2"/>
          <p:cNvGrpSpPr/>
          <p:nvPr/>
        </p:nvGrpSpPr>
        <p:grpSpPr>
          <a:xfrm>
            <a:off x="-341607" y="-213936"/>
            <a:ext cx="9600389" cy="7485696"/>
            <a:chOff x="0" y="0"/>
            <a:chExt cx="9600387" cy="7485695"/>
          </a:xfrm>
        </p:grpSpPr>
        <p:grpSp>
          <p:nvGrpSpPr>
            <p:cNvPr id="7463" name="Group 3"/>
            <p:cNvGrpSpPr/>
            <p:nvPr/>
          </p:nvGrpSpPr>
          <p:grpSpPr>
            <a:xfrm>
              <a:off x="-1" y="0"/>
              <a:ext cx="9600389" cy="7485696"/>
              <a:chOff x="0" y="0"/>
              <a:chExt cx="9600387" cy="7485695"/>
            </a:xfrm>
          </p:grpSpPr>
          <p:sp>
            <p:nvSpPr>
              <p:cNvPr id="738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6" name="Group 85"/>
            <p:cNvGrpSpPr/>
            <p:nvPr/>
          </p:nvGrpSpPr>
          <p:grpSpPr>
            <a:xfrm>
              <a:off x="532106" y="687010"/>
              <a:ext cx="8745538" cy="223839"/>
              <a:chOff x="0" y="0"/>
              <a:chExt cx="8745537" cy="223837"/>
            </a:xfrm>
          </p:grpSpPr>
          <p:sp>
            <p:nvSpPr>
              <p:cNvPr id="746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9" name="Group 88"/>
            <p:cNvGrpSpPr/>
            <p:nvPr/>
          </p:nvGrpSpPr>
          <p:grpSpPr>
            <a:xfrm>
              <a:off x="424156" y="596523"/>
              <a:ext cx="8745538" cy="223838"/>
              <a:chOff x="0" y="0"/>
              <a:chExt cx="8745537" cy="223837"/>
            </a:xfrm>
          </p:grpSpPr>
          <p:sp>
            <p:nvSpPr>
              <p:cNvPr id="746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47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476" name="Group 92"/>
            <p:cNvGrpSpPr/>
            <p:nvPr/>
          </p:nvGrpSpPr>
          <p:grpSpPr>
            <a:xfrm>
              <a:off x="579241" y="366407"/>
              <a:ext cx="1124880" cy="1123270"/>
              <a:chOff x="0" y="0"/>
              <a:chExt cx="1124878" cy="1123268"/>
            </a:xfrm>
          </p:grpSpPr>
          <p:sp>
            <p:nvSpPr>
              <p:cNvPr id="747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47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4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4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9338296"/>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41_Comparison">
    <p:bg>
      <p:bgPr>
        <a:solidFill>
          <a:srgbClr val="9CDCDA"/>
        </a:solidFill>
        <a:effectLst/>
      </p:bgPr>
    </p:bg>
    <p:spTree>
      <p:nvGrpSpPr>
        <p:cNvPr id="1" name=""/>
        <p:cNvGrpSpPr/>
        <p:nvPr/>
      </p:nvGrpSpPr>
      <p:grpSpPr>
        <a:xfrm>
          <a:off x="0" y="0"/>
          <a:ext cx="0" cy="0"/>
          <a:chOff x="0" y="0"/>
          <a:chExt cx="0" cy="0"/>
        </a:xfrm>
      </p:grpSpPr>
      <p:grpSp>
        <p:nvGrpSpPr>
          <p:cNvPr id="7582" name="Group 2"/>
          <p:cNvGrpSpPr/>
          <p:nvPr/>
        </p:nvGrpSpPr>
        <p:grpSpPr>
          <a:xfrm>
            <a:off x="-341607" y="-213936"/>
            <a:ext cx="9600389" cy="7485696"/>
            <a:chOff x="0" y="0"/>
            <a:chExt cx="9600387" cy="7485695"/>
          </a:xfrm>
        </p:grpSpPr>
        <p:grpSp>
          <p:nvGrpSpPr>
            <p:cNvPr id="7568" name="Group 3"/>
            <p:cNvGrpSpPr/>
            <p:nvPr/>
          </p:nvGrpSpPr>
          <p:grpSpPr>
            <a:xfrm>
              <a:off x="-1" y="0"/>
              <a:ext cx="9600389" cy="7485696"/>
              <a:chOff x="0" y="0"/>
              <a:chExt cx="9600387" cy="7485695"/>
            </a:xfrm>
          </p:grpSpPr>
          <p:sp>
            <p:nvSpPr>
              <p:cNvPr id="748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1" name="Group 85"/>
            <p:cNvGrpSpPr/>
            <p:nvPr/>
          </p:nvGrpSpPr>
          <p:grpSpPr>
            <a:xfrm>
              <a:off x="532106" y="687010"/>
              <a:ext cx="8745538" cy="223839"/>
              <a:chOff x="0" y="0"/>
              <a:chExt cx="8745537" cy="223837"/>
            </a:xfrm>
          </p:grpSpPr>
          <p:sp>
            <p:nvSpPr>
              <p:cNvPr id="756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4" name="Group 88"/>
            <p:cNvGrpSpPr/>
            <p:nvPr/>
          </p:nvGrpSpPr>
          <p:grpSpPr>
            <a:xfrm>
              <a:off x="424156" y="596523"/>
              <a:ext cx="8745538" cy="223838"/>
              <a:chOff x="0" y="0"/>
              <a:chExt cx="8745537" cy="223837"/>
            </a:xfrm>
          </p:grpSpPr>
          <p:sp>
            <p:nvSpPr>
              <p:cNvPr id="757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57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581" name="Group 92"/>
            <p:cNvGrpSpPr/>
            <p:nvPr/>
          </p:nvGrpSpPr>
          <p:grpSpPr>
            <a:xfrm>
              <a:off x="579241" y="366407"/>
              <a:ext cx="1124880" cy="1123270"/>
              <a:chOff x="0" y="0"/>
              <a:chExt cx="1124878" cy="1123268"/>
            </a:xfrm>
          </p:grpSpPr>
          <p:sp>
            <p:nvSpPr>
              <p:cNvPr id="757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8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583"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58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58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75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4635348"/>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41_Title Only">
    <p:bg>
      <p:bgPr>
        <a:solidFill>
          <a:srgbClr val="9CDCDA"/>
        </a:solidFill>
        <a:effectLst/>
      </p:bgPr>
    </p:bg>
    <p:spTree>
      <p:nvGrpSpPr>
        <p:cNvPr id="1" name=""/>
        <p:cNvGrpSpPr/>
        <p:nvPr/>
      </p:nvGrpSpPr>
      <p:grpSpPr>
        <a:xfrm>
          <a:off x="0" y="0"/>
          <a:ext cx="0" cy="0"/>
          <a:chOff x="0" y="0"/>
          <a:chExt cx="0" cy="0"/>
        </a:xfrm>
      </p:grpSpPr>
      <p:grpSp>
        <p:nvGrpSpPr>
          <p:cNvPr id="7688" name="Group 2"/>
          <p:cNvGrpSpPr/>
          <p:nvPr/>
        </p:nvGrpSpPr>
        <p:grpSpPr>
          <a:xfrm>
            <a:off x="-341607" y="-213936"/>
            <a:ext cx="9600389" cy="7485696"/>
            <a:chOff x="0" y="0"/>
            <a:chExt cx="9600387" cy="7485695"/>
          </a:xfrm>
        </p:grpSpPr>
        <p:grpSp>
          <p:nvGrpSpPr>
            <p:cNvPr id="7674" name="Group 3"/>
            <p:cNvGrpSpPr/>
            <p:nvPr/>
          </p:nvGrpSpPr>
          <p:grpSpPr>
            <a:xfrm>
              <a:off x="-1" y="0"/>
              <a:ext cx="9600389" cy="7485696"/>
              <a:chOff x="0" y="0"/>
              <a:chExt cx="9600387" cy="7485695"/>
            </a:xfrm>
          </p:grpSpPr>
          <p:sp>
            <p:nvSpPr>
              <p:cNvPr id="759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77" name="Group 85"/>
            <p:cNvGrpSpPr/>
            <p:nvPr/>
          </p:nvGrpSpPr>
          <p:grpSpPr>
            <a:xfrm>
              <a:off x="532106" y="687010"/>
              <a:ext cx="8745538" cy="223839"/>
              <a:chOff x="0" y="0"/>
              <a:chExt cx="8745537" cy="223837"/>
            </a:xfrm>
          </p:grpSpPr>
          <p:sp>
            <p:nvSpPr>
              <p:cNvPr id="767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80" name="Group 88"/>
            <p:cNvGrpSpPr/>
            <p:nvPr/>
          </p:nvGrpSpPr>
          <p:grpSpPr>
            <a:xfrm>
              <a:off x="424156" y="596523"/>
              <a:ext cx="8745538" cy="223838"/>
              <a:chOff x="0" y="0"/>
              <a:chExt cx="8745537" cy="223837"/>
            </a:xfrm>
          </p:grpSpPr>
          <p:sp>
            <p:nvSpPr>
              <p:cNvPr id="767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68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687" name="Group 92"/>
            <p:cNvGrpSpPr/>
            <p:nvPr/>
          </p:nvGrpSpPr>
          <p:grpSpPr>
            <a:xfrm>
              <a:off x="579241" y="366407"/>
              <a:ext cx="1124880" cy="1123270"/>
              <a:chOff x="0" y="0"/>
              <a:chExt cx="1124878" cy="1123268"/>
            </a:xfrm>
          </p:grpSpPr>
          <p:sp>
            <p:nvSpPr>
              <p:cNvPr id="768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689"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6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67056628"/>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46_Blank">
    <p:bg>
      <p:bgPr>
        <a:solidFill>
          <a:srgbClr val="9CDCDA"/>
        </a:solidFill>
        <a:effectLst/>
      </p:bgPr>
    </p:bg>
    <p:spTree>
      <p:nvGrpSpPr>
        <p:cNvPr id="1" name=""/>
        <p:cNvGrpSpPr/>
        <p:nvPr/>
      </p:nvGrpSpPr>
      <p:grpSpPr>
        <a:xfrm>
          <a:off x="0" y="0"/>
          <a:ext cx="0" cy="0"/>
          <a:chOff x="0" y="0"/>
          <a:chExt cx="0" cy="0"/>
        </a:xfrm>
      </p:grpSpPr>
      <p:grpSp>
        <p:nvGrpSpPr>
          <p:cNvPr id="7792" name="Group 2"/>
          <p:cNvGrpSpPr/>
          <p:nvPr/>
        </p:nvGrpSpPr>
        <p:grpSpPr>
          <a:xfrm>
            <a:off x="-341607" y="-213936"/>
            <a:ext cx="9600389" cy="7485696"/>
            <a:chOff x="0" y="0"/>
            <a:chExt cx="9600387" cy="7485695"/>
          </a:xfrm>
        </p:grpSpPr>
        <p:grpSp>
          <p:nvGrpSpPr>
            <p:cNvPr id="7778" name="Group 3"/>
            <p:cNvGrpSpPr/>
            <p:nvPr/>
          </p:nvGrpSpPr>
          <p:grpSpPr>
            <a:xfrm>
              <a:off x="-1" y="0"/>
              <a:ext cx="9600389" cy="7485696"/>
              <a:chOff x="0" y="0"/>
              <a:chExt cx="9600387" cy="7485695"/>
            </a:xfrm>
          </p:grpSpPr>
          <p:sp>
            <p:nvSpPr>
              <p:cNvPr id="769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1" name="Group 85"/>
            <p:cNvGrpSpPr/>
            <p:nvPr/>
          </p:nvGrpSpPr>
          <p:grpSpPr>
            <a:xfrm>
              <a:off x="532106" y="687010"/>
              <a:ext cx="8745538" cy="223839"/>
              <a:chOff x="0" y="0"/>
              <a:chExt cx="8745537" cy="223837"/>
            </a:xfrm>
          </p:grpSpPr>
          <p:sp>
            <p:nvSpPr>
              <p:cNvPr id="777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4" name="Group 88"/>
            <p:cNvGrpSpPr/>
            <p:nvPr/>
          </p:nvGrpSpPr>
          <p:grpSpPr>
            <a:xfrm>
              <a:off x="424156" y="596523"/>
              <a:ext cx="8745538" cy="223838"/>
              <a:chOff x="0" y="0"/>
              <a:chExt cx="8745537" cy="223837"/>
            </a:xfrm>
          </p:grpSpPr>
          <p:sp>
            <p:nvSpPr>
              <p:cNvPr id="778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78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791" name="Group 92"/>
            <p:cNvGrpSpPr/>
            <p:nvPr/>
          </p:nvGrpSpPr>
          <p:grpSpPr>
            <a:xfrm>
              <a:off x="579241" y="366407"/>
              <a:ext cx="1124880" cy="1123270"/>
              <a:chOff x="0" y="0"/>
              <a:chExt cx="1124878" cy="1123268"/>
            </a:xfrm>
          </p:grpSpPr>
          <p:sp>
            <p:nvSpPr>
              <p:cNvPr id="778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9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7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5012452"/>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41_Content with Caption">
    <p:bg>
      <p:bgPr>
        <a:solidFill>
          <a:srgbClr val="9CDCDA"/>
        </a:solidFill>
        <a:effectLst/>
      </p:bgPr>
    </p:bg>
    <p:spTree>
      <p:nvGrpSpPr>
        <p:cNvPr id="1" name=""/>
        <p:cNvGrpSpPr/>
        <p:nvPr/>
      </p:nvGrpSpPr>
      <p:grpSpPr>
        <a:xfrm>
          <a:off x="0" y="0"/>
          <a:ext cx="0" cy="0"/>
          <a:chOff x="0" y="0"/>
          <a:chExt cx="0" cy="0"/>
        </a:xfrm>
      </p:grpSpPr>
      <p:grpSp>
        <p:nvGrpSpPr>
          <p:cNvPr id="7895" name="Group 2"/>
          <p:cNvGrpSpPr/>
          <p:nvPr/>
        </p:nvGrpSpPr>
        <p:grpSpPr>
          <a:xfrm>
            <a:off x="-341607" y="-213936"/>
            <a:ext cx="9600389" cy="7485696"/>
            <a:chOff x="0" y="0"/>
            <a:chExt cx="9600387" cy="7485695"/>
          </a:xfrm>
        </p:grpSpPr>
        <p:grpSp>
          <p:nvGrpSpPr>
            <p:cNvPr id="7881" name="Group 3"/>
            <p:cNvGrpSpPr/>
            <p:nvPr/>
          </p:nvGrpSpPr>
          <p:grpSpPr>
            <a:xfrm>
              <a:off x="-1" y="0"/>
              <a:ext cx="9600389" cy="7485696"/>
              <a:chOff x="0" y="0"/>
              <a:chExt cx="9600387" cy="7485695"/>
            </a:xfrm>
          </p:grpSpPr>
          <p:sp>
            <p:nvSpPr>
              <p:cNvPr id="78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4" name="Group 85"/>
            <p:cNvGrpSpPr/>
            <p:nvPr/>
          </p:nvGrpSpPr>
          <p:grpSpPr>
            <a:xfrm>
              <a:off x="532106" y="687010"/>
              <a:ext cx="8745538" cy="223839"/>
              <a:chOff x="0" y="0"/>
              <a:chExt cx="8745537" cy="223837"/>
            </a:xfrm>
          </p:grpSpPr>
          <p:sp>
            <p:nvSpPr>
              <p:cNvPr id="78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7" name="Group 88"/>
            <p:cNvGrpSpPr/>
            <p:nvPr/>
          </p:nvGrpSpPr>
          <p:grpSpPr>
            <a:xfrm>
              <a:off x="424156" y="596523"/>
              <a:ext cx="8745538" cy="223838"/>
              <a:chOff x="0" y="0"/>
              <a:chExt cx="8745537" cy="223837"/>
            </a:xfrm>
          </p:grpSpPr>
          <p:sp>
            <p:nvSpPr>
              <p:cNvPr id="78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8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894" name="Group 92"/>
            <p:cNvGrpSpPr/>
            <p:nvPr/>
          </p:nvGrpSpPr>
          <p:grpSpPr>
            <a:xfrm>
              <a:off x="579241" y="366407"/>
              <a:ext cx="1124880" cy="1123270"/>
              <a:chOff x="0" y="0"/>
              <a:chExt cx="1124878" cy="1123268"/>
            </a:xfrm>
          </p:grpSpPr>
          <p:sp>
            <p:nvSpPr>
              <p:cNvPr id="78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896"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789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8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78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88529"/>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41_Picture with Caption">
    <p:bg>
      <p:bgPr>
        <a:solidFill>
          <a:srgbClr val="9CDCDA"/>
        </a:solidFill>
        <a:effectLst/>
      </p:bgPr>
    </p:bg>
    <p:spTree>
      <p:nvGrpSpPr>
        <p:cNvPr id="1" name=""/>
        <p:cNvGrpSpPr/>
        <p:nvPr/>
      </p:nvGrpSpPr>
      <p:grpSpPr>
        <a:xfrm>
          <a:off x="0" y="0"/>
          <a:ext cx="0" cy="0"/>
          <a:chOff x="0" y="0"/>
          <a:chExt cx="0" cy="0"/>
        </a:xfrm>
      </p:grpSpPr>
      <p:grpSp>
        <p:nvGrpSpPr>
          <p:cNvPr id="8001" name="Group 2"/>
          <p:cNvGrpSpPr/>
          <p:nvPr/>
        </p:nvGrpSpPr>
        <p:grpSpPr>
          <a:xfrm>
            <a:off x="-341607" y="-213936"/>
            <a:ext cx="9600389" cy="7485696"/>
            <a:chOff x="0" y="0"/>
            <a:chExt cx="9600387" cy="7485695"/>
          </a:xfrm>
        </p:grpSpPr>
        <p:grpSp>
          <p:nvGrpSpPr>
            <p:cNvPr id="7987" name="Group 3"/>
            <p:cNvGrpSpPr/>
            <p:nvPr/>
          </p:nvGrpSpPr>
          <p:grpSpPr>
            <a:xfrm>
              <a:off x="-1" y="0"/>
              <a:ext cx="9600389" cy="7485696"/>
              <a:chOff x="0" y="0"/>
              <a:chExt cx="9600387" cy="7485695"/>
            </a:xfrm>
          </p:grpSpPr>
          <p:sp>
            <p:nvSpPr>
              <p:cNvPr id="790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7"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2"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0"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4"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5"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0" name="Group 85"/>
            <p:cNvGrpSpPr/>
            <p:nvPr/>
          </p:nvGrpSpPr>
          <p:grpSpPr>
            <a:xfrm>
              <a:off x="532106" y="687010"/>
              <a:ext cx="8745538" cy="223839"/>
              <a:chOff x="0" y="0"/>
              <a:chExt cx="8745537" cy="223837"/>
            </a:xfrm>
          </p:grpSpPr>
          <p:sp>
            <p:nvSpPr>
              <p:cNvPr id="798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3" name="Group 88"/>
            <p:cNvGrpSpPr/>
            <p:nvPr/>
          </p:nvGrpSpPr>
          <p:grpSpPr>
            <a:xfrm>
              <a:off x="424156" y="596523"/>
              <a:ext cx="8745538" cy="223838"/>
              <a:chOff x="0" y="0"/>
              <a:chExt cx="8745537" cy="223837"/>
            </a:xfrm>
          </p:grpSpPr>
          <p:sp>
            <p:nvSpPr>
              <p:cNvPr id="799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99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8000" name="Group 92"/>
            <p:cNvGrpSpPr/>
            <p:nvPr/>
          </p:nvGrpSpPr>
          <p:grpSpPr>
            <a:xfrm>
              <a:off x="579241" y="366407"/>
              <a:ext cx="1124880" cy="1123270"/>
              <a:chOff x="0" y="0"/>
              <a:chExt cx="1124878" cy="1123268"/>
            </a:xfrm>
          </p:grpSpPr>
          <p:sp>
            <p:nvSpPr>
              <p:cNvPr id="799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8002"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80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800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076634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4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01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99633"/>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4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2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2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748668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0098003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4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0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0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5745997"/>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4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5587659"/>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4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04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0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7468530"/>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4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93575635"/>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4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7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0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9609550"/>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4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8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8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61472613"/>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50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93"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8094"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57632127"/>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47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0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03"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0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8257391"/>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42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11"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8112"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1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86306802"/>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43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0"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21"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2397920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2425865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43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9"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30"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31"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813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71166586"/>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43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39"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4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4908366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47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4916799"/>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43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54"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55"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56"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815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2429931"/>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43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64"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65"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8166"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6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32921933"/>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5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7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7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7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94077970"/>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4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8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9129149"/>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43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9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19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4392567"/>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44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0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17863976"/>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4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51954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EC8F94C7-7C44-4446-AD91-DE69DC19161C}" type="slidenum">
              <a:rPr lang="en-US"/>
              <a:pPr>
                <a:defRPr/>
              </a:pPr>
              <a:t>‹#›</a:t>
            </a:fld>
            <a:endParaRPr lang="en-US"/>
          </a:p>
        </p:txBody>
      </p:sp>
    </p:spTree>
    <p:extLst>
      <p:ext uri="{BB962C8B-B14F-4D97-AF65-F5344CB8AC3E}">
        <p14:creationId xmlns:p14="http://schemas.microsoft.com/office/powerpoint/2010/main" val="114227059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5543264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4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2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2148596"/>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48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5057606"/>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4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3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3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3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2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7932406"/>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4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4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4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4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4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957937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5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25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5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5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1569543"/>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4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6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6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5642295"/>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4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2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2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20407058"/>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4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8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9166189"/>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4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9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9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3790324"/>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4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0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5143175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71553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4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1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1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1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3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78088673"/>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4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2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2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2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77992331"/>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5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33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3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9255668"/>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5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4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4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4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87334500"/>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4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35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35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4097346"/>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4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6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6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61311991"/>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4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3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7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3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8494424"/>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4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8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3067590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49_Blank">
    <p:bg>
      <p:bgPr>
        <a:solidFill>
          <a:schemeClr val="accent3">
            <a:lumOff val="44000"/>
          </a:schemeClr>
        </a:solidFill>
        <a:effectLst/>
      </p:bgPr>
    </p:bg>
    <p:spTree>
      <p:nvGrpSpPr>
        <p:cNvPr id="1" name=""/>
        <p:cNvGrpSpPr/>
        <p:nvPr/>
      </p:nvGrpSpPr>
      <p:grpSpPr>
        <a:xfrm>
          <a:off x="0" y="0"/>
          <a:ext cx="0" cy="0"/>
          <a:chOff x="0" y="0"/>
          <a:chExt cx="0" cy="0"/>
        </a:xfrm>
      </p:grpSpPr>
      <p:sp>
        <p:nvSpPr>
          <p:cNvPr id="83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5336382"/>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4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9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9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237997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909010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4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40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0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0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64978073"/>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54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1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1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3502004"/>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5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2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9095656"/>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4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3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43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3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295689"/>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4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4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4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4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0923263"/>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47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5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5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4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8514244"/>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4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6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9148068"/>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5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93734938"/>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47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7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8820082"/>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47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8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702756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380977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5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49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7293552"/>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5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0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0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3876984"/>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4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51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51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3148367"/>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4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2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3519159"/>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4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5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5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4857041"/>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4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54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1324980"/>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51_Blank">
    <p:bg>
      <p:bgPr>
        <a:solidFill>
          <a:schemeClr val="accent3">
            <a:lumOff val="44000"/>
          </a:schemeClr>
        </a:solidFill>
        <a:effectLst/>
      </p:bgPr>
    </p:bg>
    <p:spTree>
      <p:nvGrpSpPr>
        <p:cNvPr id="1" name=""/>
        <p:cNvGrpSpPr/>
        <p:nvPr/>
      </p:nvGrpSpPr>
      <p:grpSpPr>
        <a:xfrm>
          <a:off x="0" y="0"/>
          <a:ext cx="0" cy="0"/>
          <a:chOff x="0" y="0"/>
          <a:chExt cx="0" cy="0"/>
        </a:xfrm>
      </p:grpSpPr>
      <p:sp>
        <p:nvSpPr>
          <p:cNvPr id="855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1091987"/>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4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5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6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5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60198046"/>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4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6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8632597"/>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56_Title Slide">
    <p:spTree>
      <p:nvGrpSpPr>
        <p:cNvPr id="1" name=""/>
        <p:cNvGrpSpPr/>
        <p:nvPr/>
      </p:nvGrpSpPr>
      <p:grpSpPr>
        <a:xfrm>
          <a:off x="0" y="0"/>
          <a:ext cx="0" cy="0"/>
          <a:chOff x="0" y="0"/>
          <a:chExt cx="0" cy="0"/>
        </a:xfrm>
      </p:grpSpPr>
      <p:grpSp>
        <p:nvGrpSpPr>
          <p:cNvPr id="8581" name="Group 7"/>
          <p:cNvGrpSpPr/>
          <p:nvPr/>
        </p:nvGrpSpPr>
        <p:grpSpPr>
          <a:xfrm>
            <a:off x="0" y="0"/>
            <a:ext cx="6362700" cy="6858000"/>
            <a:chOff x="0" y="0"/>
            <a:chExt cx="6362700" cy="6858000"/>
          </a:xfrm>
        </p:grpSpPr>
        <p:pic>
          <p:nvPicPr>
            <p:cNvPr id="857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858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858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858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858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58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21219284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3598149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x">
  <p:cSld name="53_Title and Content">
    <p:spTree>
      <p:nvGrpSpPr>
        <p:cNvPr id="1" name=""/>
        <p:cNvGrpSpPr/>
        <p:nvPr/>
      </p:nvGrpSpPr>
      <p:grpSpPr>
        <a:xfrm>
          <a:off x="0" y="0"/>
          <a:ext cx="0" cy="0"/>
          <a:chOff x="0" y="0"/>
          <a:chExt cx="0" cy="0"/>
        </a:xfrm>
      </p:grpSpPr>
      <p:sp>
        <p:nvSpPr>
          <p:cNvPr id="8592" name="Title Text"/>
          <p:cNvSpPr txBox="1">
            <a:spLocks noGrp="1"/>
          </p:cNvSpPr>
          <p:nvPr>
            <p:ph type="title"/>
          </p:nvPr>
        </p:nvSpPr>
        <p:spPr>
          <a:prstGeom prst="rect">
            <a:avLst/>
          </a:prstGeom>
        </p:spPr>
        <p:txBody>
          <a:bodyPr/>
          <a:lstStyle/>
          <a:p>
            <a:r>
              <a:t>Title Text</a:t>
            </a:r>
          </a:p>
        </p:txBody>
      </p:sp>
      <p:sp>
        <p:nvSpPr>
          <p:cNvPr id="859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59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95815971"/>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860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860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60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475079781"/>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type="tx">
  <p:cSld name="49_Two Content">
    <p:spTree>
      <p:nvGrpSpPr>
        <p:cNvPr id="1" name=""/>
        <p:cNvGrpSpPr/>
        <p:nvPr/>
      </p:nvGrpSpPr>
      <p:grpSpPr>
        <a:xfrm>
          <a:off x="0" y="0"/>
          <a:ext cx="0" cy="0"/>
          <a:chOff x="0" y="0"/>
          <a:chExt cx="0" cy="0"/>
        </a:xfrm>
      </p:grpSpPr>
      <p:sp>
        <p:nvSpPr>
          <p:cNvPr id="8610" name="Title Text"/>
          <p:cNvSpPr txBox="1">
            <a:spLocks noGrp="1"/>
          </p:cNvSpPr>
          <p:nvPr>
            <p:ph type="title"/>
          </p:nvPr>
        </p:nvSpPr>
        <p:spPr>
          <a:prstGeom prst="rect">
            <a:avLst/>
          </a:prstGeom>
        </p:spPr>
        <p:txBody>
          <a:bodyPr/>
          <a:lstStyle/>
          <a:p>
            <a:r>
              <a:t>Title Text</a:t>
            </a:r>
          </a:p>
        </p:txBody>
      </p:sp>
      <p:sp>
        <p:nvSpPr>
          <p:cNvPr id="861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61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52961417"/>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type="tx">
  <p:cSld name="49_Comparison">
    <p:spTree>
      <p:nvGrpSpPr>
        <p:cNvPr id="1" name=""/>
        <p:cNvGrpSpPr/>
        <p:nvPr/>
      </p:nvGrpSpPr>
      <p:grpSpPr>
        <a:xfrm>
          <a:off x="0" y="0"/>
          <a:ext cx="0" cy="0"/>
          <a:chOff x="0" y="0"/>
          <a:chExt cx="0" cy="0"/>
        </a:xfrm>
      </p:grpSpPr>
      <p:sp>
        <p:nvSpPr>
          <p:cNvPr id="86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62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62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62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943230798"/>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type="tx">
  <p:cSld name="49_Title Only">
    <p:spTree>
      <p:nvGrpSpPr>
        <p:cNvPr id="1" name=""/>
        <p:cNvGrpSpPr/>
        <p:nvPr/>
      </p:nvGrpSpPr>
      <p:grpSpPr>
        <a:xfrm>
          <a:off x="0" y="0"/>
          <a:ext cx="0" cy="0"/>
          <a:chOff x="0" y="0"/>
          <a:chExt cx="0" cy="0"/>
        </a:xfrm>
      </p:grpSpPr>
      <p:sp>
        <p:nvSpPr>
          <p:cNvPr id="8629" name="Title Text"/>
          <p:cNvSpPr txBox="1">
            <a:spLocks noGrp="1"/>
          </p:cNvSpPr>
          <p:nvPr>
            <p:ph type="title"/>
          </p:nvPr>
        </p:nvSpPr>
        <p:spPr>
          <a:prstGeom prst="rect">
            <a:avLst/>
          </a:prstGeom>
        </p:spPr>
        <p:txBody>
          <a:bodyPr/>
          <a:lstStyle/>
          <a:p>
            <a:r>
              <a:t>Title Text</a:t>
            </a:r>
          </a:p>
        </p:txBody>
      </p:sp>
      <p:sp>
        <p:nvSpPr>
          <p:cNvPr id="86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2738452"/>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type="tx">
  <p:cSld name="52_Blank">
    <p:spTree>
      <p:nvGrpSpPr>
        <p:cNvPr id="1" name=""/>
        <p:cNvGrpSpPr/>
        <p:nvPr/>
      </p:nvGrpSpPr>
      <p:grpSpPr>
        <a:xfrm>
          <a:off x="0" y="0"/>
          <a:ext cx="0" cy="0"/>
          <a:chOff x="0" y="0"/>
          <a:chExt cx="0" cy="0"/>
        </a:xfrm>
      </p:grpSpPr>
      <p:sp>
        <p:nvSpPr>
          <p:cNvPr id="863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934738046"/>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type="tx">
  <p:cSld name="49_Content with Caption">
    <p:spTree>
      <p:nvGrpSpPr>
        <p:cNvPr id="1" name=""/>
        <p:cNvGrpSpPr/>
        <p:nvPr/>
      </p:nvGrpSpPr>
      <p:grpSpPr>
        <a:xfrm>
          <a:off x="0" y="0"/>
          <a:ext cx="0" cy="0"/>
          <a:chOff x="0" y="0"/>
          <a:chExt cx="0" cy="0"/>
        </a:xfrm>
      </p:grpSpPr>
      <p:sp>
        <p:nvSpPr>
          <p:cNvPr id="864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864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64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64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506604924"/>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type="tx">
  <p:cSld name="49_Picture with Caption">
    <p:spTree>
      <p:nvGrpSpPr>
        <p:cNvPr id="1" name=""/>
        <p:cNvGrpSpPr/>
        <p:nvPr/>
      </p:nvGrpSpPr>
      <p:grpSpPr>
        <a:xfrm>
          <a:off x="0" y="0"/>
          <a:ext cx="0" cy="0"/>
          <a:chOff x="0" y="0"/>
          <a:chExt cx="0" cy="0"/>
        </a:xfrm>
      </p:grpSpPr>
      <p:sp>
        <p:nvSpPr>
          <p:cNvPr id="865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86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6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5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378838065"/>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5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6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5923074"/>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5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7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7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9314640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13675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4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6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6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63358245"/>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5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9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4022097"/>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5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7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65159841"/>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5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71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27033972"/>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53_Blank">
    <p:bg>
      <p:bgPr>
        <a:solidFill>
          <a:schemeClr val="accent3">
            <a:lumOff val="44000"/>
          </a:schemeClr>
        </a:solidFill>
        <a:effectLst/>
      </p:bgPr>
    </p:bg>
    <p:spTree>
      <p:nvGrpSpPr>
        <p:cNvPr id="1" name=""/>
        <p:cNvGrpSpPr/>
        <p:nvPr/>
      </p:nvGrpSpPr>
      <p:grpSpPr>
        <a:xfrm>
          <a:off x="0" y="0"/>
          <a:ext cx="0" cy="0"/>
          <a:chOff x="0" y="0"/>
          <a:chExt cx="0" cy="0"/>
        </a:xfrm>
      </p:grpSpPr>
      <p:sp>
        <p:nvSpPr>
          <p:cNvPr id="87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74118745"/>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5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7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9908375"/>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5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63123159"/>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58_Title Slide">
    <p:bg>
      <p:bgPr>
        <a:solidFill>
          <a:srgbClr val="000000"/>
        </a:solidFill>
        <a:effectLst/>
      </p:bgPr>
    </p:bg>
    <p:spTree>
      <p:nvGrpSpPr>
        <p:cNvPr id="1" name=""/>
        <p:cNvGrpSpPr/>
        <p:nvPr/>
      </p:nvGrpSpPr>
      <p:grpSpPr>
        <a:xfrm>
          <a:off x="0" y="0"/>
          <a:ext cx="0" cy="0"/>
          <a:chOff x="0" y="0"/>
          <a:chExt cx="0" cy="0"/>
        </a:xfrm>
      </p:grpSpPr>
      <p:sp>
        <p:nvSpPr>
          <p:cNvPr id="874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97347252"/>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55_Title and Content">
    <p:bg>
      <p:bgPr>
        <a:solidFill>
          <a:srgbClr val="000000"/>
        </a:solidFill>
        <a:effectLst/>
      </p:bgPr>
    </p:bg>
    <p:spTree>
      <p:nvGrpSpPr>
        <p:cNvPr id="1" name=""/>
        <p:cNvGrpSpPr/>
        <p:nvPr/>
      </p:nvGrpSpPr>
      <p:grpSpPr>
        <a:xfrm>
          <a:off x="0" y="0"/>
          <a:ext cx="0" cy="0"/>
          <a:chOff x="0" y="0"/>
          <a:chExt cx="0" cy="0"/>
        </a:xfrm>
      </p:grpSpPr>
      <p:sp>
        <p:nvSpPr>
          <p:cNvPr id="87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5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44525946"/>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50_Section Header">
    <p:bg>
      <p:bgPr>
        <a:solidFill>
          <a:srgbClr val="000000"/>
        </a:solidFill>
        <a:effectLst/>
      </p:bgPr>
    </p:bg>
    <p:spTree>
      <p:nvGrpSpPr>
        <p:cNvPr id="1" name=""/>
        <p:cNvGrpSpPr/>
        <p:nvPr/>
      </p:nvGrpSpPr>
      <p:grpSpPr>
        <a:xfrm>
          <a:off x="0" y="0"/>
          <a:ext cx="0" cy="0"/>
          <a:chOff x="0" y="0"/>
          <a:chExt cx="0" cy="0"/>
        </a:xfrm>
      </p:grpSpPr>
      <p:sp>
        <p:nvSpPr>
          <p:cNvPr id="876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7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2077489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0378770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51_Two Content">
    <p:bg>
      <p:bgPr>
        <a:solidFill>
          <a:srgbClr val="000000"/>
        </a:solidFill>
        <a:effectLst/>
      </p:bgPr>
    </p:bg>
    <p:spTree>
      <p:nvGrpSpPr>
        <p:cNvPr id="1" name=""/>
        <p:cNvGrpSpPr/>
        <p:nvPr/>
      </p:nvGrpSpPr>
      <p:grpSpPr>
        <a:xfrm>
          <a:off x="0" y="0"/>
          <a:ext cx="0" cy="0"/>
          <a:chOff x="0" y="0"/>
          <a:chExt cx="0" cy="0"/>
        </a:xfrm>
      </p:grpSpPr>
      <p:sp>
        <p:nvSpPr>
          <p:cNvPr id="87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7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26459320"/>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51_Comparison">
    <p:bg>
      <p:bgPr>
        <a:solidFill>
          <a:srgbClr val="000000"/>
        </a:solidFill>
        <a:effectLst/>
      </p:bgPr>
    </p:bg>
    <p:spTree>
      <p:nvGrpSpPr>
        <p:cNvPr id="1" name=""/>
        <p:cNvGrpSpPr/>
        <p:nvPr/>
      </p:nvGrpSpPr>
      <p:grpSpPr>
        <a:xfrm>
          <a:off x="0" y="0"/>
          <a:ext cx="0" cy="0"/>
          <a:chOff x="0" y="0"/>
          <a:chExt cx="0" cy="0"/>
        </a:xfrm>
      </p:grpSpPr>
      <p:sp>
        <p:nvSpPr>
          <p:cNvPr id="878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84562367"/>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51_Title Only">
    <p:bg>
      <p:bgPr>
        <a:solidFill>
          <a:srgbClr val="000000"/>
        </a:solidFill>
        <a:effectLst/>
      </p:bgPr>
    </p:bg>
    <p:spTree>
      <p:nvGrpSpPr>
        <p:cNvPr id="1" name=""/>
        <p:cNvGrpSpPr/>
        <p:nvPr/>
      </p:nvGrpSpPr>
      <p:grpSpPr>
        <a:xfrm>
          <a:off x="0" y="0"/>
          <a:ext cx="0" cy="0"/>
          <a:chOff x="0" y="0"/>
          <a:chExt cx="0" cy="0"/>
        </a:xfrm>
      </p:grpSpPr>
      <p:sp>
        <p:nvSpPr>
          <p:cNvPr id="87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7318489"/>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54_Blank">
    <p:bg>
      <p:bgPr>
        <a:solidFill>
          <a:srgbClr val="000000"/>
        </a:solidFill>
        <a:effectLst/>
      </p:bgPr>
    </p:bg>
    <p:spTree>
      <p:nvGrpSpPr>
        <p:cNvPr id="1" name=""/>
        <p:cNvGrpSpPr/>
        <p:nvPr/>
      </p:nvGrpSpPr>
      <p:grpSpPr>
        <a:xfrm>
          <a:off x="0" y="0"/>
          <a:ext cx="0" cy="0"/>
          <a:chOff x="0" y="0"/>
          <a:chExt cx="0" cy="0"/>
        </a:xfrm>
      </p:grpSpPr>
      <p:sp>
        <p:nvSpPr>
          <p:cNvPr id="879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1513229"/>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51_Content with Caption">
    <p:bg>
      <p:bgPr>
        <a:solidFill>
          <a:srgbClr val="000000"/>
        </a:solidFill>
        <a:effectLst/>
      </p:bgPr>
    </p:bg>
    <p:spTree>
      <p:nvGrpSpPr>
        <p:cNvPr id="1" name=""/>
        <p:cNvGrpSpPr/>
        <p:nvPr/>
      </p:nvGrpSpPr>
      <p:grpSpPr>
        <a:xfrm>
          <a:off x="0" y="0"/>
          <a:ext cx="0" cy="0"/>
          <a:chOff x="0" y="0"/>
          <a:chExt cx="0" cy="0"/>
        </a:xfrm>
      </p:grpSpPr>
      <p:sp>
        <p:nvSpPr>
          <p:cNvPr id="880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0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0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59941396"/>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51_Picture with Caption">
    <p:bg>
      <p:bgPr>
        <a:solidFill>
          <a:srgbClr val="000000"/>
        </a:solidFill>
        <a:effectLst/>
      </p:bgPr>
    </p:bg>
    <p:spTree>
      <p:nvGrpSpPr>
        <p:cNvPr id="1" name=""/>
        <p:cNvGrpSpPr/>
        <p:nvPr/>
      </p:nvGrpSpPr>
      <p:grpSpPr>
        <a:xfrm>
          <a:off x="0" y="0"/>
          <a:ext cx="0" cy="0"/>
          <a:chOff x="0" y="0"/>
          <a:chExt cx="0" cy="0"/>
        </a:xfrm>
      </p:grpSpPr>
      <p:sp>
        <p:nvSpPr>
          <p:cNvPr id="881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113629"/>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5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5132624"/>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5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8887524"/>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5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2885396"/>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5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7494262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6582491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5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47165910"/>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5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12396328"/>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55_Blank">
    <p:bg>
      <p:bgPr>
        <a:solidFill>
          <a:schemeClr val="accent3">
            <a:lumOff val="44000"/>
          </a:schemeClr>
        </a:solidFill>
        <a:effectLst/>
      </p:bgPr>
    </p:bg>
    <p:spTree>
      <p:nvGrpSpPr>
        <p:cNvPr id="1" name=""/>
        <p:cNvGrpSpPr/>
        <p:nvPr/>
      </p:nvGrpSpPr>
      <p:grpSpPr>
        <a:xfrm>
          <a:off x="0" y="0"/>
          <a:ext cx="0" cy="0"/>
          <a:chOff x="0" y="0"/>
          <a:chExt cx="0" cy="0"/>
        </a:xfrm>
      </p:grpSpPr>
      <p:sp>
        <p:nvSpPr>
          <p:cNvPr id="8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87051040"/>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5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0530058"/>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5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1968246"/>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60_Title Slide">
    <p:bg>
      <p:bgPr>
        <a:solidFill>
          <a:srgbClr val="000066"/>
        </a:solidFill>
        <a:effectLst/>
      </p:bgPr>
    </p:bg>
    <p:spTree>
      <p:nvGrpSpPr>
        <p:cNvPr id="1" name=""/>
        <p:cNvGrpSpPr/>
        <p:nvPr/>
      </p:nvGrpSpPr>
      <p:grpSpPr>
        <a:xfrm>
          <a:off x="0" y="0"/>
          <a:ext cx="0" cy="0"/>
          <a:chOff x="0" y="0"/>
          <a:chExt cx="0" cy="0"/>
        </a:xfrm>
      </p:grpSpPr>
      <p:sp>
        <p:nvSpPr>
          <p:cNvPr id="8907" name="Line 2"/>
          <p:cNvSpPr/>
          <p:nvPr/>
        </p:nvSpPr>
        <p:spPr>
          <a:xfrm>
            <a:off x="2895600" y="4303712"/>
            <a:ext cx="3276600" cy="1"/>
          </a:xfrm>
          <a:prstGeom prst="line">
            <a:avLst/>
          </a:prstGeom>
          <a:ln w="38100">
            <a:solidFill>
              <a:srgbClr val="336699"/>
            </a:solidFill>
          </a:ln>
        </p:spPr>
        <p:txBody>
          <a:bodyPr lIns="45719" rIns="45719"/>
          <a:lstStyle/>
          <a:p>
            <a:endParaRPr/>
          </a:p>
        </p:txBody>
      </p:sp>
      <p:sp>
        <p:nvSpPr>
          <p:cNvPr id="8908" name="Rectangle 5"/>
          <p:cNvSpPr/>
          <p:nvPr/>
        </p:nvSpPr>
        <p:spPr>
          <a:xfrm>
            <a:off x="0" y="1066800"/>
            <a:ext cx="86868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15" name="Group 6"/>
          <p:cNvGrpSpPr/>
          <p:nvPr/>
        </p:nvGrpSpPr>
        <p:grpSpPr>
          <a:xfrm>
            <a:off x="533400" y="0"/>
            <a:ext cx="3276600" cy="2133600"/>
            <a:chOff x="0" y="0"/>
            <a:chExt cx="3276600" cy="2133600"/>
          </a:xfrm>
        </p:grpSpPr>
        <p:sp>
          <p:nvSpPr>
            <p:cNvPr id="8909" name="Rectangle 7"/>
            <p:cNvSpPr/>
            <p:nvPr/>
          </p:nvSpPr>
          <p:spPr>
            <a:xfrm>
              <a:off x="10668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0" name="Rectangle 8"/>
            <p:cNvSpPr/>
            <p:nvPr/>
          </p:nvSpPr>
          <p:spPr>
            <a:xfrm>
              <a:off x="1600200" y="16002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1" name="Rectangle 9"/>
            <p:cNvSpPr/>
            <p:nvPr/>
          </p:nvSpPr>
          <p:spPr>
            <a:xfrm>
              <a:off x="22098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2" name="Rectangle 10"/>
            <p:cNvSpPr/>
            <p:nvPr/>
          </p:nvSpPr>
          <p:spPr>
            <a:xfrm>
              <a:off x="27432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3" name="Rectangle 11"/>
            <p:cNvSpPr/>
            <p:nvPr/>
          </p:nvSpPr>
          <p:spPr>
            <a:xfrm>
              <a:off x="5334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4" name="Rectangle 12"/>
            <p:cNvSpPr/>
            <p:nvPr/>
          </p:nvSpPr>
          <p:spPr>
            <a:xfrm>
              <a:off x="0" y="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22" name="Group 13"/>
          <p:cNvGrpSpPr/>
          <p:nvPr/>
        </p:nvGrpSpPr>
        <p:grpSpPr>
          <a:xfrm>
            <a:off x="533400" y="0"/>
            <a:ext cx="3276600" cy="2133600"/>
            <a:chOff x="0" y="0"/>
            <a:chExt cx="3276600" cy="2133600"/>
          </a:xfrm>
        </p:grpSpPr>
        <p:sp>
          <p:nvSpPr>
            <p:cNvPr id="8916" name="Rectangle 14"/>
            <p:cNvSpPr/>
            <p:nvPr/>
          </p:nvSpPr>
          <p:spPr>
            <a:xfrm>
              <a:off x="1066800" y="1066800"/>
              <a:ext cx="533400" cy="5334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7" name="Rectangle 15"/>
            <p:cNvSpPr/>
            <p:nvPr/>
          </p:nvSpPr>
          <p:spPr>
            <a:xfrm>
              <a:off x="1600200" y="16002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8" name="Rectangle 16"/>
            <p:cNvSpPr/>
            <p:nvPr/>
          </p:nvSpPr>
          <p:spPr>
            <a:xfrm>
              <a:off x="2209800" y="5334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9" name="Rectangle 17"/>
            <p:cNvSpPr/>
            <p:nvPr/>
          </p:nvSpPr>
          <p:spPr>
            <a:xfrm>
              <a:off x="2743200" y="10668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0" name="Rectangle 18"/>
            <p:cNvSpPr/>
            <p:nvPr/>
          </p:nvSpPr>
          <p:spPr>
            <a:xfrm>
              <a:off x="533400" y="533400"/>
              <a:ext cx="533400" cy="5334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1" name="Rectangle 19"/>
            <p:cNvSpPr/>
            <p:nvPr/>
          </p:nvSpPr>
          <p:spPr>
            <a:xfrm>
              <a:off x="0" y="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23" name="Rectangle 20"/>
          <p:cNvSpPr/>
          <p:nvPr/>
        </p:nvSpPr>
        <p:spPr>
          <a:xfrm>
            <a:off x="4114800" y="4191000"/>
            <a:ext cx="211138" cy="211138"/>
          </a:xfrm>
          <a:prstGeom prst="rect">
            <a:avLst/>
          </a:prstGeom>
          <a:solidFill>
            <a:srgbClr val="0099CC"/>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4" name="Rectangle 21"/>
          <p:cNvSpPr/>
          <p:nvPr/>
        </p:nvSpPr>
        <p:spPr>
          <a:xfrm>
            <a:off x="4419600" y="4191000"/>
            <a:ext cx="211138" cy="211138"/>
          </a:xfrm>
          <a:prstGeom prst="rect">
            <a:avLst/>
          </a:prstGeom>
          <a:solidFill>
            <a:srgbClr val="0099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5" name="Rectangle 22"/>
          <p:cNvSpPr/>
          <p:nvPr/>
        </p:nvSpPr>
        <p:spPr>
          <a:xfrm>
            <a:off x="4724400" y="4191000"/>
            <a:ext cx="211138" cy="211138"/>
          </a:xfrm>
          <a:prstGeom prst="rect">
            <a:avLst/>
          </a:prstGeom>
          <a:solidFill>
            <a:srgbClr val="00CC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6" name="Title Text"/>
          <p:cNvSpPr txBox="1">
            <a:spLocks noGrp="1"/>
          </p:cNvSpPr>
          <p:nvPr>
            <p:ph type="title"/>
          </p:nvPr>
        </p:nvSpPr>
        <p:spPr>
          <a:xfrm>
            <a:off x="685800" y="2286000"/>
            <a:ext cx="7772400" cy="1752600"/>
          </a:xfrm>
          <a:prstGeom prst="rect">
            <a:avLst/>
          </a:prstGeom>
        </p:spPr>
        <p:txBody>
          <a:bodyPr anchor="t"/>
          <a:lstStyle>
            <a:lvl1pPr algn="ctr">
              <a:lnSpc>
                <a:spcPct val="90000"/>
              </a:lnSpc>
              <a:defRPr sz="4000">
                <a:solidFill>
                  <a:schemeClr val="accent3">
                    <a:lumOff val="44000"/>
                  </a:schemeClr>
                </a:solidFill>
                <a:latin typeface="+mj-lt"/>
                <a:ea typeface="+mj-ea"/>
                <a:cs typeface="+mj-cs"/>
                <a:sym typeface="Helvetica"/>
              </a:defRPr>
            </a:lvl1pPr>
          </a:lstStyle>
          <a:p>
            <a:r>
              <a:t>Title Text</a:t>
            </a:r>
          </a:p>
        </p:txBody>
      </p:sp>
      <p:sp>
        <p:nvSpPr>
          <p:cNvPr id="8927" name="Body Level One…"/>
          <p:cNvSpPr txBox="1">
            <a:spLocks noGrp="1"/>
          </p:cNvSpPr>
          <p:nvPr>
            <p:ph type="body" sz="quarter" idx="1"/>
          </p:nvPr>
        </p:nvSpPr>
        <p:spPr>
          <a:xfrm>
            <a:off x="1371600" y="4495800"/>
            <a:ext cx="6400800" cy="1524000"/>
          </a:xfrm>
          <a:prstGeom prst="rect">
            <a:avLst/>
          </a:prstGeom>
        </p:spPr>
        <p:txBody>
          <a:bodyPr anchor="ctr">
            <a:normAutofit/>
          </a:bodyPr>
          <a:lstStyle>
            <a:lvl1pPr marL="0" indent="0" algn="ctr">
              <a:lnSpc>
                <a:spcPct val="80000"/>
              </a:lnSpc>
              <a:spcBef>
                <a:spcPts val="500"/>
              </a:spcBef>
              <a:buSzTx/>
              <a:buNone/>
              <a:defRPr sz="2400">
                <a:solidFill>
                  <a:srgbClr val="339966"/>
                </a:solidFill>
                <a:latin typeface="+mj-lt"/>
                <a:ea typeface="+mj-ea"/>
                <a:cs typeface="+mj-cs"/>
                <a:sym typeface="Helvetica"/>
              </a:defRPr>
            </a:lvl1pPr>
            <a:lvl2pPr marL="742950" indent="-285750" algn="ctr">
              <a:lnSpc>
                <a:spcPct val="80000"/>
              </a:lnSpc>
              <a:spcBef>
                <a:spcPts val="500"/>
              </a:spcBef>
              <a:buSzPct val="75000"/>
              <a:buChar char="■"/>
              <a:defRPr sz="2400">
                <a:solidFill>
                  <a:srgbClr val="339966"/>
                </a:solidFill>
                <a:latin typeface="+mj-lt"/>
                <a:ea typeface="+mj-ea"/>
                <a:cs typeface="+mj-cs"/>
                <a:sym typeface="Helvetica"/>
              </a:defRPr>
            </a:lvl2pPr>
            <a:lvl3pPr marL="1188719" indent="-274319" algn="ctr">
              <a:lnSpc>
                <a:spcPct val="80000"/>
              </a:lnSpc>
              <a:spcBef>
                <a:spcPts val="500"/>
              </a:spcBef>
              <a:buSzPct val="75000"/>
              <a:buChar char="■"/>
              <a:defRPr sz="2400">
                <a:solidFill>
                  <a:srgbClr val="339966"/>
                </a:solidFill>
                <a:latin typeface="+mj-lt"/>
                <a:ea typeface="+mj-ea"/>
                <a:cs typeface="+mj-cs"/>
                <a:sym typeface="Helvetica"/>
              </a:defRPr>
            </a:lvl3pPr>
            <a:lvl4pPr marL="1676400" indent="-304800" algn="ctr">
              <a:lnSpc>
                <a:spcPct val="80000"/>
              </a:lnSpc>
              <a:spcBef>
                <a:spcPts val="500"/>
              </a:spcBef>
              <a:buSzPct val="75000"/>
              <a:buChar char="■"/>
              <a:defRPr sz="2400">
                <a:solidFill>
                  <a:srgbClr val="339966"/>
                </a:solidFill>
                <a:latin typeface="+mj-lt"/>
                <a:ea typeface="+mj-ea"/>
                <a:cs typeface="+mj-cs"/>
                <a:sym typeface="Helvetica"/>
              </a:defRPr>
            </a:lvl4pPr>
            <a:lvl5pPr marL="2133600" indent="-304800" algn="ctr">
              <a:lnSpc>
                <a:spcPct val="80000"/>
              </a:lnSpc>
              <a:spcBef>
                <a:spcPts val="500"/>
              </a:spcBef>
              <a:buSzPct val="75000"/>
              <a:buChar char="■"/>
              <a:defRPr sz="2400">
                <a:solidFill>
                  <a:srgbClr val="339966"/>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28" name="Slide Number"/>
          <p:cNvSpPr txBox="1">
            <a:spLocks noGrp="1"/>
          </p:cNvSpPr>
          <p:nvPr>
            <p:ph type="sldNum" sz="quarter" idx="2"/>
          </p:nvPr>
        </p:nvSpPr>
        <p:spPr>
          <a:xfrm>
            <a:off x="5791200" y="6161404"/>
            <a:ext cx="762000" cy="631191"/>
          </a:xfrm>
          <a:prstGeom prst="rect">
            <a:avLst/>
          </a:prstGeom>
          <a:solidFill>
            <a:srgbClr val="00CC99"/>
          </a:solidFill>
          <a:ln w="57150">
            <a:solidFill>
              <a:srgbClr val="336699"/>
            </a:solidFill>
            <a:miter lim="800000"/>
          </a:ln>
        </p:spPr>
        <p:txBody>
          <a:bodyPr wrap="square" anchor="ctr"/>
          <a:lstStyle>
            <a:lvl1pPr>
              <a:defRPr sz="3200" b="1">
                <a:solidFill>
                  <a:srgbClr val="000066"/>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604378810"/>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57_Title and Content">
    <p:bg>
      <p:bgPr>
        <a:solidFill>
          <a:srgbClr val="000066"/>
        </a:solidFill>
        <a:effectLst/>
      </p:bgPr>
    </p:bg>
    <p:spTree>
      <p:nvGrpSpPr>
        <p:cNvPr id="1" name=""/>
        <p:cNvGrpSpPr/>
        <p:nvPr/>
      </p:nvGrpSpPr>
      <p:grpSpPr>
        <a:xfrm>
          <a:off x="0" y="0"/>
          <a:ext cx="0" cy="0"/>
          <a:chOff x="0" y="0"/>
          <a:chExt cx="0" cy="0"/>
        </a:xfrm>
      </p:grpSpPr>
      <p:sp>
        <p:nvSpPr>
          <p:cNvPr id="893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48" name="Group 14"/>
          <p:cNvGrpSpPr/>
          <p:nvPr/>
        </p:nvGrpSpPr>
        <p:grpSpPr>
          <a:xfrm>
            <a:off x="0" y="2286000"/>
            <a:ext cx="1066800" cy="1066800"/>
            <a:chOff x="0" y="0"/>
            <a:chExt cx="1066800" cy="1066800"/>
          </a:xfrm>
        </p:grpSpPr>
        <p:sp>
          <p:nvSpPr>
            <p:cNvPr id="894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4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53" name="Group 21"/>
          <p:cNvGrpSpPr/>
          <p:nvPr/>
        </p:nvGrpSpPr>
        <p:grpSpPr>
          <a:xfrm>
            <a:off x="762000" y="152400"/>
            <a:ext cx="1981200" cy="1295400"/>
            <a:chOff x="0" y="0"/>
            <a:chExt cx="1981200" cy="1295400"/>
          </a:xfrm>
        </p:grpSpPr>
        <p:sp>
          <p:nvSpPr>
            <p:cNvPr id="894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54"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8955" name="Body Level One…"/>
          <p:cNvSpPr txBox="1">
            <a:spLocks noGrp="1"/>
          </p:cNvSpPr>
          <p:nvPr>
            <p:ph type="body" sz="half" idx="1"/>
          </p:nvPr>
        </p:nvSpPr>
        <p:spPr>
          <a:xfrm>
            <a:off x="1295400" y="2819400"/>
            <a:ext cx="70866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56"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580399130"/>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52_Section Header">
    <p:bg>
      <p:bgPr>
        <a:solidFill>
          <a:srgbClr val="000066"/>
        </a:solidFill>
        <a:effectLst/>
      </p:bgPr>
    </p:bg>
    <p:spTree>
      <p:nvGrpSpPr>
        <p:cNvPr id="1" name=""/>
        <p:cNvGrpSpPr/>
        <p:nvPr/>
      </p:nvGrpSpPr>
      <p:grpSpPr>
        <a:xfrm>
          <a:off x="0" y="0"/>
          <a:ext cx="0" cy="0"/>
          <a:chOff x="0" y="0"/>
          <a:chExt cx="0" cy="0"/>
        </a:xfrm>
      </p:grpSpPr>
      <p:sp>
        <p:nvSpPr>
          <p:cNvPr id="8963"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4"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5"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6"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7"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8"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9"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0"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1"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2"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3"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76" name="Group 14"/>
          <p:cNvGrpSpPr/>
          <p:nvPr/>
        </p:nvGrpSpPr>
        <p:grpSpPr>
          <a:xfrm>
            <a:off x="0" y="2286000"/>
            <a:ext cx="1066800" cy="1066800"/>
            <a:chOff x="0" y="0"/>
            <a:chExt cx="1066800" cy="1066800"/>
          </a:xfrm>
        </p:grpSpPr>
        <p:sp>
          <p:nvSpPr>
            <p:cNvPr id="8974"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5"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81" name="Group 21"/>
          <p:cNvGrpSpPr/>
          <p:nvPr/>
        </p:nvGrpSpPr>
        <p:grpSpPr>
          <a:xfrm>
            <a:off x="762000" y="152400"/>
            <a:ext cx="1981200" cy="1295400"/>
            <a:chOff x="0" y="0"/>
            <a:chExt cx="1981200" cy="1295400"/>
          </a:xfrm>
        </p:grpSpPr>
        <p:sp>
          <p:nvSpPr>
            <p:cNvPr id="8977"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8"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9"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80"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89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mj-lt"/>
                <a:ea typeface="+mj-ea"/>
                <a:cs typeface="+mj-cs"/>
                <a:sym typeface="Helvetica"/>
              </a:defRPr>
            </a:lvl1pPr>
            <a:lvl2pPr marL="0" indent="457200">
              <a:spcBef>
                <a:spcPts val="400"/>
              </a:spcBef>
              <a:buSzTx/>
              <a:buNone/>
              <a:defRPr sz="2000">
                <a:solidFill>
                  <a:schemeClr val="accent3">
                    <a:lumOff val="44000"/>
                  </a:schemeClr>
                </a:solidFill>
                <a:latin typeface="+mj-lt"/>
                <a:ea typeface="+mj-ea"/>
                <a:cs typeface="+mj-cs"/>
                <a:sym typeface="Helvetica"/>
              </a:defRPr>
            </a:lvl2pPr>
            <a:lvl3pPr marL="0" indent="914400">
              <a:spcBef>
                <a:spcPts val="400"/>
              </a:spcBef>
              <a:buSzTx/>
              <a:buNone/>
              <a:defRPr sz="2000">
                <a:solidFill>
                  <a:schemeClr val="accent3">
                    <a:lumOff val="44000"/>
                  </a:schemeClr>
                </a:solidFill>
                <a:latin typeface="+mj-lt"/>
                <a:ea typeface="+mj-ea"/>
                <a:cs typeface="+mj-cs"/>
                <a:sym typeface="Helvetica"/>
              </a:defRPr>
            </a:lvl3pPr>
            <a:lvl4pPr marL="0" indent="1371600">
              <a:spcBef>
                <a:spcPts val="400"/>
              </a:spcBef>
              <a:buSzTx/>
              <a:buNone/>
              <a:defRPr sz="2000">
                <a:solidFill>
                  <a:schemeClr val="accent3">
                    <a:lumOff val="44000"/>
                  </a:schemeClr>
                </a:solidFill>
                <a:latin typeface="+mj-lt"/>
                <a:ea typeface="+mj-ea"/>
                <a:cs typeface="+mj-cs"/>
                <a:sym typeface="Helvetica"/>
              </a:defRPr>
            </a:lvl4pPr>
            <a:lvl5pPr marL="0" indent="1828800">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8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642156557"/>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53_Two Content">
    <p:bg>
      <p:bgPr>
        <a:solidFill>
          <a:srgbClr val="000066"/>
        </a:solidFill>
        <a:effectLst/>
      </p:bgPr>
    </p:bg>
    <p:spTree>
      <p:nvGrpSpPr>
        <p:cNvPr id="1" name=""/>
        <p:cNvGrpSpPr/>
        <p:nvPr/>
      </p:nvGrpSpPr>
      <p:grpSpPr>
        <a:xfrm>
          <a:off x="0" y="0"/>
          <a:ext cx="0" cy="0"/>
          <a:chOff x="0" y="0"/>
          <a:chExt cx="0" cy="0"/>
        </a:xfrm>
      </p:grpSpPr>
      <p:sp>
        <p:nvSpPr>
          <p:cNvPr id="899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04" name="Group 14"/>
          <p:cNvGrpSpPr/>
          <p:nvPr/>
        </p:nvGrpSpPr>
        <p:grpSpPr>
          <a:xfrm>
            <a:off x="0" y="2286000"/>
            <a:ext cx="1066800" cy="1066800"/>
            <a:chOff x="0" y="0"/>
            <a:chExt cx="1066800" cy="1066800"/>
          </a:xfrm>
        </p:grpSpPr>
        <p:sp>
          <p:nvSpPr>
            <p:cNvPr id="900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09" name="Group 21"/>
          <p:cNvGrpSpPr/>
          <p:nvPr/>
        </p:nvGrpSpPr>
        <p:grpSpPr>
          <a:xfrm>
            <a:off x="762000" y="152400"/>
            <a:ext cx="1981200" cy="1295400"/>
            <a:chOff x="0" y="0"/>
            <a:chExt cx="1981200" cy="1295400"/>
          </a:xfrm>
        </p:grpSpPr>
        <p:sp>
          <p:nvSpPr>
            <p:cNvPr id="900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10"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11" name="Body Level One…"/>
          <p:cNvSpPr txBox="1">
            <a:spLocks noGrp="1"/>
          </p:cNvSpPr>
          <p:nvPr>
            <p:ph type="body" sz="quarter" idx="1"/>
          </p:nvPr>
        </p:nvSpPr>
        <p:spPr>
          <a:xfrm>
            <a:off x="1295400" y="2819400"/>
            <a:ext cx="34671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1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968922512"/>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53_Comparison">
    <p:bg>
      <p:bgPr>
        <a:solidFill>
          <a:srgbClr val="000066"/>
        </a:solidFill>
        <a:effectLst/>
      </p:bgPr>
    </p:bg>
    <p:spTree>
      <p:nvGrpSpPr>
        <p:cNvPr id="1" name=""/>
        <p:cNvGrpSpPr/>
        <p:nvPr/>
      </p:nvGrpSpPr>
      <p:grpSpPr>
        <a:xfrm>
          <a:off x="0" y="0"/>
          <a:ext cx="0" cy="0"/>
          <a:chOff x="0" y="0"/>
          <a:chExt cx="0" cy="0"/>
        </a:xfrm>
      </p:grpSpPr>
      <p:sp>
        <p:nvSpPr>
          <p:cNvPr id="9019"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0"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1"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2"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3"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4"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5"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6"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7"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8"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9"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32" name="Group 14"/>
          <p:cNvGrpSpPr/>
          <p:nvPr/>
        </p:nvGrpSpPr>
        <p:grpSpPr>
          <a:xfrm>
            <a:off x="0" y="2286000"/>
            <a:ext cx="1066800" cy="1066800"/>
            <a:chOff x="0" y="0"/>
            <a:chExt cx="1066800" cy="1066800"/>
          </a:xfrm>
        </p:grpSpPr>
        <p:sp>
          <p:nvSpPr>
            <p:cNvPr id="9030"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1"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37" name="Group 21"/>
          <p:cNvGrpSpPr/>
          <p:nvPr/>
        </p:nvGrpSpPr>
        <p:grpSpPr>
          <a:xfrm>
            <a:off x="762000" y="152400"/>
            <a:ext cx="1981200" cy="1295400"/>
            <a:chOff x="0" y="0"/>
            <a:chExt cx="1981200" cy="1295400"/>
          </a:xfrm>
        </p:grpSpPr>
        <p:sp>
          <p:nvSpPr>
            <p:cNvPr id="9033"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4"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5"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6"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3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mj-lt"/>
                <a:ea typeface="+mj-ea"/>
                <a:cs typeface="+mj-cs"/>
                <a:sym typeface="Helvetica"/>
              </a:defRPr>
            </a:lvl1pPr>
            <a:lvl2pPr marL="0" indent="457200">
              <a:spcBef>
                <a:spcPts val="500"/>
              </a:spcBef>
              <a:buSzTx/>
              <a:buNone/>
              <a:defRPr sz="2400" b="1">
                <a:solidFill>
                  <a:schemeClr val="accent3">
                    <a:lumOff val="44000"/>
                  </a:schemeClr>
                </a:solidFill>
                <a:latin typeface="+mj-lt"/>
                <a:ea typeface="+mj-ea"/>
                <a:cs typeface="+mj-cs"/>
                <a:sym typeface="Helvetica"/>
              </a:defRPr>
            </a:lvl2pPr>
            <a:lvl3pPr marL="0" indent="914400">
              <a:spcBef>
                <a:spcPts val="500"/>
              </a:spcBef>
              <a:buSzTx/>
              <a:buNone/>
              <a:defRPr sz="2400" b="1">
                <a:solidFill>
                  <a:schemeClr val="accent3">
                    <a:lumOff val="44000"/>
                  </a:schemeClr>
                </a:solidFill>
                <a:latin typeface="+mj-lt"/>
                <a:ea typeface="+mj-ea"/>
                <a:cs typeface="+mj-cs"/>
                <a:sym typeface="Helvetica"/>
              </a:defRPr>
            </a:lvl3pPr>
            <a:lvl4pPr marL="0" indent="1371600">
              <a:spcBef>
                <a:spcPts val="500"/>
              </a:spcBef>
              <a:buSzTx/>
              <a:buNone/>
              <a:defRPr sz="2400" b="1">
                <a:solidFill>
                  <a:schemeClr val="accent3">
                    <a:lumOff val="44000"/>
                  </a:schemeClr>
                </a:solidFill>
                <a:latin typeface="+mj-lt"/>
                <a:ea typeface="+mj-ea"/>
                <a:cs typeface="+mj-cs"/>
                <a:sym typeface="Helvetica"/>
              </a:defRPr>
            </a:lvl4pPr>
            <a:lvl5pPr marL="0" indent="1828800">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mj-lt"/>
                <a:ea typeface="+mj-ea"/>
                <a:cs typeface="+mj-cs"/>
                <a:sym typeface="Helvetica"/>
              </a:defRPr>
            </a:pPr>
            <a:endParaRPr/>
          </a:p>
        </p:txBody>
      </p:sp>
      <p:sp>
        <p:nvSpPr>
          <p:cNvPr id="9041"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14520955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3CBD19-DAB3-9547-BDF3-B93924997806}" type="slidenum">
              <a:rPr lang="en-US"/>
              <a:pPr>
                <a:defRPr/>
              </a:pPr>
              <a:t>‹#›</a:t>
            </a:fld>
            <a:endParaRPr lang="en-US"/>
          </a:p>
        </p:txBody>
      </p:sp>
    </p:spTree>
    <p:extLst>
      <p:ext uri="{BB962C8B-B14F-4D97-AF65-F5344CB8AC3E}">
        <p14:creationId xmlns:p14="http://schemas.microsoft.com/office/powerpoint/2010/main" val="131022278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53_Title Only">
    <p:bg>
      <p:bgPr>
        <a:solidFill>
          <a:srgbClr val="000066"/>
        </a:solidFill>
        <a:effectLst/>
      </p:bgPr>
    </p:bg>
    <p:spTree>
      <p:nvGrpSpPr>
        <p:cNvPr id="1" name=""/>
        <p:cNvGrpSpPr/>
        <p:nvPr/>
      </p:nvGrpSpPr>
      <p:grpSpPr>
        <a:xfrm>
          <a:off x="0" y="0"/>
          <a:ext cx="0" cy="0"/>
          <a:chOff x="0" y="0"/>
          <a:chExt cx="0" cy="0"/>
        </a:xfrm>
      </p:grpSpPr>
      <p:sp>
        <p:nvSpPr>
          <p:cNvPr id="9048"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49"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0"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1"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2"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3"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4"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5"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6"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7"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8"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61" name="Group 14"/>
          <p:cNvGrpSpPr/>
          <p:nvPr/>
        </p:nvGrpSpPr>
        <p:grpSpPr>
          <a:xfrm>
            <a:off x="0" y="2286000"/>
            <a:ext cx="1066800" cy="1066800"/>
            <a:chOff x="0" y="0"/>
            <a:chExt cx="1066800" cy="1066800"/>
          </a:xfrm>
        </p:grpSpPr>
        <p:sp>
          <p:nvSpPr>
            <p:cNvPr id="9059"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0"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66" name="Group 21"/>
          <p:cNvGrpSpPr/>
          <p:nvPr/>
        </p:nvGrpSpPr>
        <p:grpSpPr>
          <a:xfrm>
            <a:off x="762000" y="152400"/>
            <a:ext cx="1981200" cy="1295400"/>
            <a:chOff x="0" y="0"/>
            <a:chExt cx="1981200" cy="1295400"/>
          </a:xfrm>
        </p:grpSpPr>
        <p:sp>
          <p:nvSpPr>
            <p:cNvPr id="9062"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3"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4"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5"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67"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68"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462559524"/>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56_Blank">
    <p:bg>
      <p:bgPr>
        <a:solidFill>
          <a:srgbClr val="000066"/>
        </a:solidFill>
        <a:effectLst/>
      </p:bgPr>
    </p:bg>
    <p:spTree>
      <p:nvGrpSpPr>
        <p:cNvPr id="1" name=""/>
        <p:cNvGrpSpPr/>
        <p:nvPr/>
      </p:nvGrpSpPr>
      <p:grpSpPr>
        <a:xfrm>
          <a:off x="0" y="0"/>
          <a:ext cx="0" cy="0"/>
          <a:chOff x="0" y="0"/>
          <a:chExt cx="0" cy="0"/>
        </a:xfrm>
      </p:grpSpPr>
      <p:sp>
        <p:nvSpPr>
          <p:cNvPr id="907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88" name="Group 14"/>
          <p:cNvGrpSpPr/>
          <p:nvPr/>
        </p:nvGrpSpPr>
        <p:grpSpPr>
          <a:xfrm>
            <a:off x="0" y="2286000"/>
            <a:ext cx="1066800" cy="1066800"/>
            <a:chOff x="0" y="0"/>
            <a:chExt cx="1066800" cy="1066800"/>
          </a:xfrm>
        </p:grpSpPr>
        <p:sp>
          <p:nvSpPr>
            <p:cNvPr id="908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8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93" name="Group 21"/>
          <p:cNvGrpSpPr/>
          <p:nvPr/>
        </p:nvGrpSpPr>
        <p:grpSpPr>
          <a:xfrm>
            <a:off x="762000" y="152400"/>
            <a:ext cx="1981200" cy="1295400"/>
            <a:chOff x="0" y="0"/>
            <a:chExt cx="1981200" cy="1295400"/>
          </a:xfrm>
        </p:grpSpPr>
        <p:sp>
          <p:nvSpPr>
            <p:cNvPr id="908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9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932642603"/>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53_Content with Caption">
    <p:bg>
      <p:bgPr>
        <a:solidFill>
          <a:srgbClr val="000066"/>
        </a:solidFill>
        <a:effectLst/>
      </p:bgPr>
    </p:bg>
    <p:spTree>
      <p:nvGrpSpPr>
        <p:cNvPr id="1" name=""/>
        <p:cNvGrpSpPr/>
        <p:nvPr/>
      </p:nvGrpSpPr>
      <p:grpSpPr>
        <a:xfrm>
          <a:off x="0" y="0"/>
          <a:ext cx="0" cy="0"/>
          <a:chOff x="0" y="0"/>
          <a:chExt cx="0" cy="0"/>
        </a:xfrm>
      </p:grpSpPr>
      <p:sp>
        <p:nvSpPr>
          <p:cNvPr id="910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14" name="Group 14"/>
          <p:cNvGrpSpPr/>
          <p:nvPr/>
        </p:nvGrpSpPr>
        <p:grpSpPr>
          <a:xfrm>
            <a:off x="0" y="2286000"/>
            <a:ext cx="1066800" cy="1066800"/>
            <a:chOff x="0" y="0"/>
            <a:chExt cx="1066800" cy="1066800"/>
          </a:xfrm>
        </p:grpSpPr>
        <p:sp>
          <p:nvSpPr>
            <p:cNvPr id="911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19" name="Group 21"/>
          <p:cNvGrpSpPr/>
          <p:nvPr/>
        </p:nvGrpSpPr>
        <p:grpSpPr>
          <a:xfrm>
            <a:off x="762000" y="152400"/>
            <a:ext cx="1981200" cy="1295400"/>
            <a:chOff x="0" y="0"/>
            <a:chExt cx="1981200" cy="1295400"/>
          </a:xfrm>
        </p:grpSpPr>
        <p:sp>
          <p:nvSpPr>
            <p:cNvPr id="911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20"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21"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99CC"/>
              </a:buClr>
              <a:buSzPct val="75000"/>
              <a:buChar char="■"/>
              <a:defRPr>
                <a:solidFill>
                  <a:schemeClr val="accent3">
                    <a:lumOff val="44000"/>
                  </a:schemeClr>
                </a:solidFill>
                <a:latin typeface="+mj-lt"/>
                <a:ea typeface="+mj-ea"/>
                <a:cs typeface="+mj-cs"/>
                <a:sym typeface="Helvetica"/>
              </a:defRPr>
            </a:lvl1pPr>
            <a:lvl2pPr>
              <a:buClr>
                <a:srgbClr val="0099CC"/>
              </a:buClr>
              <a:buSzPct val="75000"/>
              <a:buChar char="■"/>
              <a:defRPr>
                <a:solidFill>
                  <a:schemeClr val="accent3">
                    <a:lumOff val="44000"/>
                  </a:schemeClr>
                </a:solidFill>
                <a:latin typeface="+mj-lt"/>
                <a:ea typeface="+mj-ea"/>
                <a:cs typeface="+mj-cs"/>
                <a:sym typeface="Helvetica"/>
              </a:defRPr>
            </a:lvl2pPr>
            <a:lvl3pPr>
              <a:buClr>
                <a:srgbClr val="0099CC"/>
              </a:buClr>
              <a:buSzPct val="75000"/>
              <a:buChar char="■"/>
              <a:defRPr>
                <a:solidFill>
                  <a:schemeClr val="accent3">
                    <a:lumOff val="44000"/>
                  </a:schemeClr>
                </a:solidFill>
                <a:latin typeface="+mj-lt"/>
                <a:ea typeface="+mj-ea"/>
                <a:cs typeface="+mj-cs"/>
                <a:sym typeface="Helvetica"/>
              </a:defRPr>
            </a:lvl3pPr>
            <a:lvl4pPr>
              <a:buClr>
                <a:srgbClr val="0099CC"/>
              </a:buClr>
              <a:buSzPct val="75000"/>
              <a:buChar char="■"/>
              <a:defRPr>
                <a:solidFill>
                  <a:schemeClr val="accent3">
                    <a:lumOff val="44000"/>
                  </a:schemeClr>
                </a:solidFill>
                <a:latin typeface="+mj-lt"/>
                <a:ea typeface="+mj-ea"/>
                <a:cs typeface="+mj-cs"/>
                <a:sym typeface="Helvetica"/>
              </a:defRPr>
            </a:lvl4pPr>
            <a:lvl5pPr>
              <a:buClr>
                <a:srgbClr val="0099CC"/>
              </a:buClr>
              <a:buSzPct val="75000"/>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mj-lt"/>
                <a:ea typeface="+mj-ea"/>
                <a:cs typeface="+mj-cs"/>
                <a:sym typeface="Helvetica"/>
              </a:defRPr>
            </a:pPr>
            <a:endParaRPr/>
          </a:p>
        </p:txBody>
      </p:sp>
      <p:sp>
        <p:nvSpPr>
          <p:cNvPr id="9123"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193713886"/>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53_Picture with Caption">
    <p:bg>
      <p:bgPr>
        <a:solidFill>
          <a:srgbClr val="000066"/>
        </a:solidFill>
        <a:effectLst/>
      </p:bgPr>
    </p:bg>
    <p:spTree>
      <p:nvGrpSpPr>
        <p:cNvPr id="1" name=""/>
        <p:cNvGrpSpPr/>
        <p:nvPr/>
      </p:nvGrpSpPr>
      <p:grpSpPr>
        <a:xfrm>
          <a:off x="0" y="0"/>
          <a:ext cx="0" cy="0"/>
          <a:chOff x="0" y="0"/>
          <a:chExt cx="0" cy="0"/>
        </a:xfrm>
      </p:grpSpPr>
      <p:sp>
        <p:nvSpPr>
          <p:cNvPr id="9130"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1"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2"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3"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4"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5"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6"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7"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8"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9"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40"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43" name="Group 14"/>
          <p:cNvGrpSpPr/>
          <p:nvPr/>
        </p:nvGrpSpPr>
        <p:grpSpPr>
          <a:xfrm>
            <a:off x="0" y="2286000"/>
            <a:ext cx="1066800" cy="1066800"/>
            <a:chOff x="0" y="0"/>
            <a:chExt cx="1066800" cy="1066800"/>
          </a:xfrm>
        </p:grpSpPr>
        <p:sp>
          <p:nvSpPr>
            <p:cNvPr id="9141"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2"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48" name="Group 21"/>
          <p:cNvGrpSpPr/>
          <p:nvPr/>
        </p:nvGrpSpPr>
        <p:grpSpPr>
          <a:xfrm>
            <a:off x="762000" y="152400"/>
            <a:ext cx="1981200" cy="1295400"/>
            <a:chOff x="0" y="0"/>
            <a:chExt cx="1981200" cy="1295400"/>
          </a:xfrm>
        </p:grpSpPr>
        <p:sp>
          <p:nvSpPr>
            <p:cNvPr id="9144"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5"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6"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7"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49"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5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5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mj-lt"/>
                <a:ea typeface="+mj-ea"/>
                <a:cs typeface="+mj-cs"/>
                <a:sym typeface="Helvetica"/>
              </a:defRPr>
            </a:lvl1pPr>
            <a:lvl2pPr marL="0" indent="457200">
              <a:spcBef>
                <a:spcPts val="300"/>
              </a:spcBef>
              <a:buSzTx/>
              <a:buNone/>
              <a:defRPr sz="1400">
                <a:solidFill>
                  <a:schemeClr val="accent3">
                    <a:lumOff val="44000"/>
                  </a:schemeClr>
                </a:solidFill>
                <a:latin typeface="+mj-lt"/>
                <a:ea typeface="+mj-ea"/>
                <a:cs typeface="+mj-cs"/>
                <a:sym typeface="Helvetica"/>
              </a:defRPr>
            </a:lvl2pPr>
            <a:lvl3pPr marL="0" indent="914400">
              <a:spcBef>
                <a:spcPts val="300"/>
              </a:spcBef>
              <a:buSzTx/>
              <a:buNone/>
              <a:defRPr sz="1400">
                <a:solidFill>
                  <a:schemeClr val="accent3">
                    <a:lumOff val="44000"/>
                  </a:schemeClr>
                </a:solidFill>
                <a:latin typeface="+mj-lt"/>
                <a:ea typeface="+mj-ea"/>
                <a:cs typeface="+mj-cs"/>
                <a:sym typeface="Helvetica"/>
              </a:defRPr>
            </a:lvl3pPr>
            <a:lvl4pPr marL="0" indent="1371600">
              <a:spcBef>
                <a:spcPts val="300"/>
              </a:spcBef>
              <a:buSzTx/>
              <a:buNone/>
              <a:defRPr sz="1400">
                <a:solidFill>
                  <a:schemeClr val="accent3">
                    <a:lumOff val="44000"/>
                  </a:schemeClr>
                </a:solidFill>
                <a:latin typeface="+mj-lt"/>
                <a:ea typeface="+mj-ea"/>
                <a:cs typeface="+mj-cs"/>
                <a:sym typeface="Helvetica"/>
              </a:defRPr>
            </a:lvl4pPr>
            <a:lvl5pPr marL="0" indent="1828800">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5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748099074"/>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6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15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6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02586891"/>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5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6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9"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69490288"/>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5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17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1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6352199"/>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5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8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8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8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35915350"/>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5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19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19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5917833"/>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5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20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20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0918066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77501-33EF-6E46-A7D4-79DFE75F4571}" type="slidenum">
              <a:rPr lang="en-US"/>
              <a:pPr>
                <a:defRPr/>
              </a:pPr>
              <a:t>‹#›</a:t>
            </a:fld>
            <a:endParaRPr lang="en-US"/>
          </a:p>
        </p:txBody>
      </p:sp>
    </p:spTree>
    <p:extLst>
      <p:ext uri="{BB962C8B-B14F-4D97-AF65-F5344CB8AC3E}">
        <p14:creationId xmlns:p14="http://schemas.microsoft.com/office/powerpoint/2010/main" val="62036996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57_Blank">
    <p:bg>
      <p:bgPr>
        <a:solidFill>
          <a:schemeClr val="accent3">
            <a:lumOff val="44000"/>
          </a:schemeClr>
        </a:solidFill>
        <a:effectLst/>
      </p:bgPr>
    </p:bg>
    <p:spTree>
      <p:nvGrpSpPr>
        <p:cNvPr id="1" name=""/>
        <p:cNvGrpSpPr/>
        <p:nvPr/>
      </p:nvGrpSpPr>
      <p:grpSpPr>
        <a:xfrm>
          <a:off x="0" y="0"/>
          <a:ext cx="0" cy="0"/>
          <a:chOff x="0" y="0"/>
          <a:chExt cx="0" cy="0"/>
        </a:xfrm>
      </p:grpSpPr>
      <p:sp>
        <p:nvSpPr>
          <p:cNvPr id="9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71609521"/>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5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2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21"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22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0049183"/>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5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3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3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8500570"/>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62_Title Slide">
    <p:bg>
      <p:bgPr>
        <a:solidFill>
          <a:srgbClr val="21239A"/>
        </a:solidFill>
        <a:effectLst/>
      </p:bgPr>
    </p:bg>
    <p:spTree>
      <p:nvGrpSpPr>
        <p:cNvPr id="1" name=""/>
        <p:cNvGrpSpPr/>
        <p:nvPr/>
      </p:nvGrpSpPr>
      <p:grpSpPr>
        <a:xfrm>
          <a:off x="0" y="0"/>
          <a:ext cx="0" cy="0"/>
          <a:chOff x="0" y="0"/>
          <a:chExt cx="0" cy="0"/>
        </a:xfrm>
      </p:grpSpPr>
      <p:pic>
        <p:nvPicPr>
          <p:cNvPr id="924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41" name="Title Text"/>
          <p:cNvSpPr txBox="1">
            <a:spLocks noGrp="1"/>
          </p:cNvSpPr>
          <p:nvPr>
            <p:ph type="title"/>
          </p:nvPr>
        </p:nvSpPr>
        <p:spPr>
          <a:xfrm>
            <a:off x="685800" y="16764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42" name="Body Level One…"/>
          <p:cNvSpPr txBox="1">
            <a:spLocks noGrp="1"/>
          </p:cNvSpPr>
          <p:nvPr>
            <p:ph type="body" sz="quarter" idx="1"/>
          </p:nvPr>
        </p:nvSpPr>
        <p:spPr>
          <a:xfrm>
            <a:off x="1371600" y="3352800"/>
            <a:ext cx="6400800" cy="1752600"/>
          </a:xfrm>
          <a:prstGeom prst="rect">
            <a:avLst/>
          </a:prstGeom>
        </p:spPr>
        <p:txBody>
          <a:bodyPr>
            <a:normAutofit/>
          </a:bodyPr>
          <a:lstStyle>
            <a:lvl1pPr marL="0" indent="0" algn="ctr">
              <a:buSzTx/>
              <a:buNone/>
              <a:defRPr b="1">
                <a:solidFill>
                  <a:srgbClr val="BBE0E3"/>
                </a:solidFill>
                <a:latin typeface="+mj-lt"/>
                <a:ea typeface="+mj-ea"/>
                <a:cs typeface="+mj-cs"/>
                <a:sym typeface="Helvetica"/>
              </a:defRPr>
            </a:lvl1pPr>
            <a:lvl2pPr algn="ctr">
              <a:buSzPct val="85000"/>
              <a:buBlip>
                <a:blip r:embed="rId3"/>
              </a:buBlip>
              <a:defRPr b="1">
                <a:solidFill>
                  <a:srgbClr val="BBE0E3"/>
                </a:solidFill>
                <a:latin typeface="+mj-lt"/>
                <a:ea typeface="+mj-ea"/>
                <a:cs typeface="+mj-cs"/>
                <a:sym typeface="Helvetica"/>
              </a:defRPr>
            </a:lvl2pPr>
            <a:lvl3pPr algn="ctr">
              <a:buSzPct val="95000"/>
              <a:buBlip>
                <a:blip r:embed="rId4"/>
              </a:buBlip>
              <a:defRPr b="1">
                <a:solidFill>
                  <a:srgbClr val="BBE0E3"/>
                </a:solidFill>
                <a:latin typeface="+mj-lt"/>
                <a:ea typeface="+mj-ea"/>
                <a:cs typeface="+mj-cs"/>
                <a:sym typeface="Helvetica"/>
              </a:defRPr>
            </a:lvl3pPr>
            <a:lvl4pPr algn="ctr">
              <a:buBlip>
                <a:blip r:embed="rId3"/>
              </a:buBlip>
              <a:defRPr b="1">
                <a:solidFill>
                  <a:srgbClr val="BBE0E3"/>
                </a:solidFill>
                <a:latin typeface="+mj-lt"/>
                <a:ea typeface="+mj-ea"/>
                <a:cs typeface="+mj-cs"/>
                <a:sym typeface="Helvetica"/>
              </a:defRPr>
            </a:lvl4pPr>
            <a:lvl5pPr algn="ctr">
              <a:buBlip>
                <a:blip r:embed="rId4"/>
              </a:buBlip>
              <a:defRPr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4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1508459"/>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59_Title and Content">
    <p:bg>
      <p:bgPr>
        <a:solidFill>
          <a:srgbClr val="21239A"/>
        </a:solidFill>
        <a:effectLst/>
      </p:bgPr>
    </p:bg>
    <p:spTree>
      <p:nvGrpSpPr>
        <p:cNvPr id="1" name=""/>
        <p:cNvGrpSpPr/>
        <p:nvPr/>
      </p:nvGrpSpPr>
      <p:grpSpPr>
        <a:xfrm>
          <a:off x="0" y="0"/>
          <a:ext cx="0" cy="0"/>
          <a:chOff x="0" y="0"/>
          <a:chExt cx="0" cy="0"/>
        </a:xfrm>
      </p:grpSpPr>
      <p:pic>
        <p:nvPicPr>
          <p:cNvPr id="925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5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52"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5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702456874"/>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54_Section Header">
    <p:bg>
      <p:bgPr>
        <a:solidFill>
          <a:srgbClr val="21239A"/>
        </a:solidFill>
        <a:effectLst/>
      </p:bgPr>
    </p:bg>
    <p:spTree>
      <p:nvGrpSpPr>
        <p:cNvPr id="1" name=""/>
        <p:cNvGrpSpPr/>
        <p:nvPr/>
      </p:nvGrpSpPr>
      <p:grpSpPr>
        <a:xfrm>
          <a:off x="0" y="0"/>
          <a:ext cx="0" cy="0"/>
          <a:chOff x="0" y="0"/>
          <a:chExt cx="0" cy="0"/>
        </a:xfrm>
      </p:grpSpPr>
      <p:pic>
        <p:nvPicPr>
          <p:cNvPr id="926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6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92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BBE0E3"/>
                </a:solidFill>
                <a:latin typeface="+mj-lt"/>
                <a:ea typeface="+mj-ea"/>
                <a:cs typeface="+mj-cs"/>
                <a:sym typeface="Helvetica"/>
              </a:defRPr>
            </a:lvl1pPr>
            <a:lvl2pPr marL="0" indent="457200">
              <a:spcBef>
                <a:spcPts val="400"/>
              </a:spcBef>
              <a:buSzTx/>
              <a:buNone/>
              <a:defRPr sz="2000">
                <a:solidFill>
                  <a:srgbClr val="BBE0E3"/>
                </a:solidFill>
                <a:latin typeface="+mj-lt"/>
                <a:ea typeface="+mj-ea"/>
                <a:cs typeface="+mj-cs"/>
                <a:sym typeface="Helvetica"/>
              </a:defRPr>
            </a:lvl2pPr>
            <a:lvl3pPr marL="0" indent="914400">
              <a:spcBef>
                <a:spcPts val="400"/>
              </a:spcBef>
              <a:buSzTx/>
              <a:buNone/>
              <a:defRPr sz="2000">
                <a:solidFill>
                  <a:srgbClr val="BBE0E3"/>
                </a:solidFill>
                <a:latin typeface="+mj-lt"/>
                <a:ea typeface="+mj-ea"/>
                <a:cs typeface="+mj-cs"/>
                <a:sym typeface="Helvetica"/>
              </a:defRPr>
            </a:lvl3pPr>
            <a:lvl4pPr marL="0" indent="1371600">
              <a:spcBef>
                <a:spcPts val="400"/>
              </a:spcBef>
              <a:buSzTx/>
              <a:buNone/>
              <a:defRPr sz="2000">
                <a:solidFill>
                  <a:srgbClr val="BBE0E3"/>
                </a:solidFill>
                <a:latin typeface="+mj-lt"/>
                <a:ea typeface="+mj-ea"/>
                <a:cs typeface="+mj-cs"/>
                <a:sym typeface="Helvetica"/>
              </a:defRPr>
            </a:lvl4pPr>
            <a:lvl5pPr marL="0" indent="1828800">
              <a:spcBef>
                <a:spcPts val="400"/>
              </a:spcBef>
              <a:buSzTx/>
              <a:buNone/>
              <a:defRPr sz="20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6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382346920"/>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55_Two Content">
    <p:bg>
      <p:bgPr>
        <a:solidFill>
          <a:srgbClr val="21239A"/>
        </a:solidFill>
        <a:effectLst/>
      </p:bgPr>
    </p:bg>
    <p:spTree>
      <p:nvGrpSpPr>
        <p:cNvPr id="1" name=""/>
        <p:cNvGrpSpPr/>
        <p:nvPr/>
      </p:nvGrpSpPr>
      <p:grpSpPr>
        <a:xfrm>
          <a:off x="0" y="0"/>
          <a:ext cx="0" cy="0"/>
          <a:chOff x="0" y="0"/>
          <a:chExt cx="0" cy="0"/>
        </a:xfrm>
      </p:grpSpPr>
      <p:pic>
        <p:nvPicPr>
          <p:cNvPr id="927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7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90000"/>
              <a:buBlip>
                <a:blip r:embed="rId3"/>
              </a:buBlip>
              <a:defRPr sz="2800">
                <a:solidFill>
                  <a:srgbClr val="BBE0E3"/>
                </a:solidFill>
                <a:latin typeface="+mj-lt"/>
                <a:ea typeface="+mj-ea"/>
                <a:cs typeface="+mj-cs"/>
                <a:sym typeface="Helvetica"/>
              </a:defRPr>
            </a:lvl1pPr>
            <a:lvl2pPr marL="790575" indent="-333375">
              <a:spcBef>
                <a:spcPts val="600"/>
              </a:spcBef>
              <a:buSzPct val="85000"/>
              <a:buBlip>
                <a:blip r:embed="rId4"/>
              </a:buBlip>
              <a:defRPr sz="2800">
                <a:solidFill>
                  <a:srgbClr val="BBE0E3"/>
                </a:solidFill>
                <a:latin typeface="+mj-lt"/>
                <a:ea typeface="+mj-ea"/>
                <a:cs typeface="+mj-cs"/>
                <a:sym typeface="Helvetica"/>
              </a:defRPr>
            </a:lvl2pPr>
            <a:lvl3pPr marL="1234439" indent="-320039">
              <a:spcBef>
                <a:spcPts val="600"/>
              </a:spcBef>
              <a:buSzPct val="95000"/>
              <a:buBlip>
                <a:blip r:embed="rId3"/>
              </a:buBlip>
              <a:defRPr sz="2800">
                <a:solidFill>
                  <a:srgbClr val="BBE0E3"/>
                </a:solidFill>
                <a:latin typeface="+mj-lt"/>
                <a:ea typeface="+mj-ea"/>
                <a:cs typeface="+mj-cs"/>
                <a:sym typeface="Helvetica"/>
              </a:defRPr>
            </a:lvl3pPr>
            <a:lvl4pPr marL="1727200" indent="-355600">
              <a:spcBef>
                <a:spcPts val="600"/>
              </a:spcBef>
              <a:buBlip>
                <a:blip r:embed="rId4"/>
              </a:buBlip>
              <a:defRPr sz="2800">
                <a:solidFill>
                  <a:srgbClr val="BBE0E3"/>
                </a:solidFill>
                <a:latin typeface="+mj-lt"/>
                <a:ea typeface="+mj-ea"/>
                <a:cs typeface="+mj-cs"/>
                <a:sym typeface="Helvetica"/>
              </a:defRPr>
            </a:lvl4pPr>
            <a:lvl5pPr marL="2184400" indent="-355600">
              <a:spcBef>
                <a:spcPts val="600"/>
              </a:spcBef>
              <a:buBlip>
                <a:blip r:embed="rId3"/>
              </a:buBlip>
              <a:defRPr sz="28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7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82097918"/>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55_Comparison">
    <p:bg>
      <p:bgPr>
        <a:solidFill>
          <a:srgbClr val="21239A"/>
        </a:solidFill>
        <a:effectLst/>
      </p:bgPr>
    </p:bg>
    <p:spTree>
      <p:nvGrpSpPr>
        <p:cNvPr id="1" name=""/>
        <p:cNvGrpSpPr/>
        <p:nvPr/>
      </p:nvGrpSpPr>
      <p:grpSpPr>
        <a:xfrm>
          <a:off x="0" y="0"/>
          <a:ext cx="0" cy="0"/>
          <a:chOff x="0" y="0"/>
          <a:chExt cx="0" cy="0"/>
        </a:xfrm>
      </p:grpSpPr>
      <p:pic>
        <p:nvPicPr>
          <p:cNvPr id="928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81" name="Title Text"/>
          <p:cNvSpPr txBox="1">
            <a:spLocks noGrp="1"/>
          </p:cNvSpPr>
          <p:nvPr>
            <p:ph type="title"/>
          </p:nvPr>
        </p:nvSpPr>
        <p:spPr>
          <a:xfrm>
            <a:off x="457200" y="274638"/>
            <a:ext cx="8229600" cy="1143001"/>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BBE0E3"/>
                </a:solidFill>
                <a:latin typeface="+mj-lt"/>
                <a:ea typeface="+mj-ea"/>
                <a:cs typeface="+mj-cs"/>
                <a:sym typeface="Helvetica"/>
              </a:defRPr>
            </a:lvl1pPr>
            <a:lvl2pPr marL="0" indent="457200">
              <a:spcBef>
                <a:spcPts val="500"/>
              </a:spcBef>
              <a:buSzTx/>
              <a:buNone/>
              <a:defRPr sz="2400" b="1">
                <a:solidFill>
                  <a:srgbClr val="BBE0E3"/>
                </a:solidFill>
                <a:latin typeface="+mj-lt"/>
                <a:ea typeface="+mj-ea"/>
                <a:cs typeface="+mj-cs"/>
                <a:sym typeface="Helvetica"/>
              </a:defRPr>
            </a:lvl2pPr>
            <a:lvl3pPr marL="0" indent="914400">
              <a:spcBef>
                <a:spcPts val="500"/>
              </a:spcBef>
              <a:buSzTx/>
              <a:buNone/>
              <a:defRPr sz="2400" b="1">
                <a:solidFill>
                  <a:srgbClr val="BBE0E3"/>
                </a:solidFill>
                <a:latin typeface="+mj-lt"/>
                <a:ea typeface="+mj-ea"/>
                <a:cs typeface="+mj-cs"/>
                <a:sym typeface="Helvetica"/>
              </a:defRPr>
            </a:lvl3pPr>
            <a:lvl4pPr marL="0" indent="1371600">
              <a:spcBef>
                <a:spcPts val="500"/>
              </a:spcBef>
              <a:buSzTx/>
              <a:buNone/>
              <a:defRPr sz="2400" b="1">
                <a:solidFill>
                  <a:srgbClr val="BBE0E3"/>
                </a:solidFill>
                <a:latin typeface="+mj-lt"/>
                <a:ea typeface="+mj-ea"/>
                <a:cs typeface="+mj-cs"/>
                <a:sym typeface="Helvetica"/>
              </a:defRPr>
            </a:lvl4pPr>
            <a:lvl5pPr marL="0" indent="1828800">
              <a:spcBef>
                <a:spcPts val="500"/>
              </a:spcBef>
              <a:buSzTx/>
              <a:buNone/>
              <a:defRPr sz="2400"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BBE0E3"/>
                </a:solidFill>
                <a:latin typeface="+mj-lt"/>
                <a:ea typeface="+mj-ea"/>
                <a:cs typeface="+mj-cs"/>
                <a:sym typeface="Helvetica"/>
              </a:defRPr>
            </a:pPr>
            <a:endParaRPr/>
          </a:p>
        </p:txBody>
      </p:sp>
      <p:sp>
        <p:nvSpPr>
          <p:cNvPr id="9284"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38828892"/>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55_Title Only">
    <p:bg>
      <p:bgPr>
        <a:solidFill>
          <a:srgbClr val="21239A"/>
        </a:solidFill>
        <a:effectLst/>
      </p:bgPr>
    </p:bg>
    <p:spTree>
      <p:nvGrpSpPr>
        <p:cNvPr id="1" name=""/>
        <p:cNvGrpSpPr/>
        <p:nvPr/>
      </p:nvGrpSpPr>
      <p:grpSpPr>
        <a:xfrm>
          <a:off x="0" y="0"/>
          <a:ext cx="0" cy="0"/>
          <a:chOff x="0" y="0"/>
          <a:chExt cx="0" cy="0"/>
        </a:xfrm>
      </p:grpSpPr>
      <p:pic>
        <p:nvPicPr>
          <p:cNvPr id="9291"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92"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9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383574949"/>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58_Blank">
    <p:bg>
      <p:bgPr>
        <a:solidFill>
          <a:srgbClr val="21239A"/>
        </a:solidFill>
        <a:effectLst/>
      </p:bgPr>
    </p:bg>
    <p:spTree>
      <p:nvGrpSpPr>
        <p:cNvPr id="1" name=""/>
        <p:cNvGrpSpPr/>
        <p:nvPr/>
      </p:nvGrpSpPr>
      <p:grpSpPr>
        <a:xfrm>
          <a:off x="0" y="0"/>
          <a:ext cx="0" cy="0"/>
          <a:chOff x="0" y="0"/>
          <a:chExt cx="0" cy="0"/>
        </a:xfrm>
      </p:grpSpPr>
      <p:pic>
        <p:nvPicPr>
          <p:cNvPr id="930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1"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0161954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3E2E7AC8-DE96-5A41-A72C-098293BFDCD9}" type="slidenum">
              <a:rPr lang="en-US"/>
              <a:pPr>
                <a:defRPr/>
              </a:pPr>
              <a:t>‹#›</a:t>
            </a:fld>
            <a:endParaRPr lang="en-US"/>
          </a:p>
        </p:txBody>
      </p:sp>
    </p:spTree>
    <p:extLst>
      <p:ext uri="{BB962C8B-B14F-4D97-AF65-F5344CB8AC3E}">
        <p14:creationId xmlns:p14="http://schemas.microsoft.com/office/powerpoint/2010/main" val="24193512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7FFF9-5570-A543-8B56-2A4209DC6C58}" type="slidenum">
              <a:rPr lang="en-US"/>
              <a:pPr>
                <a:defRPr/>
              </a:pPr>
              <a:t>‹#›</a:t>
            </a:fld>
            <a:endParaRPr lang="en-US"/>
          </a:p>
        </p:txBody>
      </p:sp>
    </p:spTree>
    <p:extLst>
      <p:ext uri="{BB962C8B-B14F-4D97-AF65-F5344CB8AC3E}">
        <p14:creationId xmlns:p14="http://schemas.microsoft.com/office/powerpoint/2010/main" val="32153325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55_Content with Caption">
    <p:bg>
      <p:bgPr>
        <a:solidFill>
          <a:srgbClr val="21239A"/>
        </a:solidFill>
        <a:effectLst/>
      </p:bgPr>
    </p:bg>
    <p:spTree>
      <p:nvGrpSpPr>
        <p:cNvPr id="1" name=""/>
        <p:cNvGrpSpPr/>
        <p:nvPr/>
      </p:nvGrpSpPr>
      <p:grpSpPr>
        <a:xfrm>
          <a:off x="0" y="0"/>
          <a:ext cx="0" cy="0"/>
          <a:chOff x="0" y="0"/>
          <a:chExt cx="0" cy="0"/>
        </a:xfrm>
      </p:grpSpPr>
      <p:pic>
        <p:nvPicPr>
          <p:cNvPr id="9308"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9"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10"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1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BBE0E3"/>
                </a:solidFill>
                <a:latin typeface="+mj-lt"/>
                <a:ea typeface="+mj-ea"/>
                <a:cs typeface="+mj-cs"/>
                <a:sym typeface="Helvetica"/>
              </a:defRPr>
            </a:pPr>
            <a:endParaRPr/>
          </a:p>
        </p:txBody>
      </p:sp>
      <p:sp>
        <p:nvSpPr>
          <p:cNvPr id="931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580171823"/>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55_Picture with Caption">
    <p:bg>
      <p:bgPr>
        <a:solidFill>
          <a:srgbClr val="21239A"/>
        </a:solidFill>
        <a:effectLst/>
      </p:bgPr>
    </p:bg>
    <p:spTree>
      <p:nvGrpSpPr>
        <p:cNvPr id="1" name=""/>
        <p:cNvGrpSpPr/>
        <p:nvPr/>
      </p:nvGrpSpPr>
      <p:grpSpPr>
        <a:xfrm>
          <a:off x="0" y="0"/>
          <a:ext cx="0" cy="0"/>
          <a:chOff x="0" y="0"/>
          <a:chExt cx="0" cy="0"/>
        </a:xfrm>
      </p:grpSpPr>
      <p:pic>
        <p:nvPicPr>
          <p:cNvPr id="931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20"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3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BBE0E3"/>
                </a:solidFill>
                <a:latin typeface="+mj-lt"/>
                <a:ea typeface="+mj-ea"/>
                <a:cs typeface="+mj-cs"/>
                <a:sym typeface="Helvetica"/>
              </a:defRPr>
            </a:lvl1pPr>
            <a:lvl2pPr marL="0" indent="457200">
              <a:spcBef>
                <a:spcPts val="300"/>
              </a:spcBef>
              <a:buSzTx/>
              <a:buNone/>
              <a:defRPr sz="1400">
                <a:solidFill>
                  <a:srgbClr val="BBE0E3"/>
                </a:solidFill>
                <a:latin typeface="+mj-lt"/>
                <a:ea typeface="+mj-ea"/>
                <a:cs typeface="+mj-cs"/>
                <a:sym typeface="Helvetica"/>
              </a:defRPr>
            </a:lvl2pPr>
            <a:lvl3pPr marL="0" indent="914400">
              <a:spcBef>
                <a:spcPts val="300"/>
              </a:spcBef>
              <a:buSzTx/>
              <a:buNone/>
              <a:defRPr sz="1400">
                <a:solidFill>
                  <a:srgbClr val="BBE0E3"/>
                </a:solidFill>
                <a:latin typeface="+mj-lt"/>
                <a:ea typeface="+mj-ea"/>
                <a:cs typeface="+mj-cs"/>
                <a:sym typeface="Helvetica"/>
              </a:defRPr>
            </a:lvl3pPr>
            <a:lvl4pPr marL="0" indent="1371600">
              <a:spcBef>
                <a:spcPts val="300"/>
              </a:spcBef>
              <a:buSzTx/>
              <a:buNone/>
              <a:defRPr sz="1400">
                <a:solidFill>
                  <a:srgbClr val="BBE0E3"/>
                </a:solidFill>
                <a:latin typeface="+mj-lt"/>
                <a:ea typeface="+mj-ea"/>
                <a:cs typeface="+mj-cs"/>
                <a:sym typeface="Helvetica"/>
              </a:defRPr>
            </a:lvl4pPr>
            <a:lvl5pPr marL="0" indent="1828800">
              <a:spcBef>
                <a:spcPts val="300"/>
              </a:spcBef>
              <a:buSzTx/>
              <a:buNone/>
              <a:defRPr sz="14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2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544226189"/>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6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33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48377049"/>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6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4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7645678"/>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5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34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3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6501134"/>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5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5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5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4702337"/>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5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36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6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6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3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7060075"/>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5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37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49183719"/>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59_Blank">
    <p:bg>
      <p:bgPr>
        <a:solidFill>
          <a:schemeClr val="accent3">
            <a:lumOff val="44000"/>
          </a:schemeClr>
        </a:solidFill>
        <a:effectLst/>
      </p:bgPr>
    </p:bg>
    <p:spTree>
      <p:nvGrpSpPr>
        <p:cNvPr id="1" name=""/>
        <p:cNvGrpSpPr/>
        <p:nvPr/>
      </p:nvGrpSpPr>
      <p:grpSpPr>
        <a:xfrm>
          <a:off x="0" y="0"/>
          <a:ext cx="0" cy="0"/>
          <a:chOff x="0" y="0"/>
          <a:chExt cx="0" cy="0"/>
        </a:xfrm>
      </p:grpSpPr>
      <p:sp>
        <p:nvSpPr>
          <p:cNvPr id="93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7504056"/>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5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39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39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9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3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5079225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CB1E4-2457-AB4E-A168-2BFC020791A3}" type="slidenum">
              <a:rPr lang="en-US"/>
              <a:pPr>
                <a:defRPr/>
              </a:pPr>
              <a:t>‹#›</a:t>
            </a:fld>
            <a:endParaRPr lang="en-US"/>
          </a:p>
        </p:txBody>
      </p:sp>
    </p:spTree>
    <p:extLst>
      <p:ext uri="{BB962C8B-B14F-4D97-AF65-F5344CB8AC3E}">
        <p14:creationId xmlns:p14="http://schemas.microsoft.com/office/powerpoint/2010/main" val="125865907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5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40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0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81248319"/>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x">
  <p:cSld name="64_Title Slide">
    <p:bg>
      <p:bgPr>
        <a:solidFill>
          <a:srgbClr val="000000"/>
        </a:solidFill>
        <a:effectLst/>
      </p:bgPr>
    </p:bg>
    <p:spTree>
      <p:nvGrpSpPr>
        <p:cNvPr id="1" name=""/>
        <p:cNvGrpSpPr/>
        <p:nvPr/>
      </p:nvGrpSpPr>
      <p:grpSpPr>
        <a:xfrm>
          <a:off x="0" y="0"/>
          <a:ext cx="0" cy="0"/>
          <a:chOff x="0" y="0"/>
          <a:chExt cx="0" cy="0"/>
        </a:xfrm>
      </p:grpSpPr>
      <p:sp>
        <p:nvSpPr>
          <p:cNvPr id="94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3504290"/>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61_Title and Content">
    <p:bg>
      <p:bgPr>
        <a:solidFill>
          <a:srgbClr val="000000"/>
        </a:solidFill>
        <a:effectLst/>
      </p:bgPr>
    </p:bg>
    <p:spTree>
      <p:nvGrpSpPr>
        <p:cNvPr id="1" name=""/>
        <p:cNvGrpSpPr/>
        <p:nvPr/>
      </p:nvGrpSpPr>
      <p:grpSpPr>
        <a:xfrm>
          <a:off x="0" y="0"/>
          <a:ext cx="0" cy="0"/>
          <a:chOff x="0" y="0"/>
          <a:chExt cx="0" cy="0"/>
        </a:xfrm>
      </p:grpSpPr>
      <p:sp>
        <p:nvSpPr>
          <p:cNvPr id="94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44243698"/>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showMasterSp="0" type="tx">
  <p:cSld name="56_Section Header">
    <p:bg>
      <p:bgPr>
        <a:solidFill>
          <a:srgbClr val="000000"/>
        </a:solidFill>
        <a:effectLst/>
      </p:bgPr>
    </p:bg>
    <p:spTree>
      <p:nvGrpSpPr>
        <p:cNvPr id="1" name=""/>
        <p:cNvGrpSpPr/>
        <p:nvPr/>
      </p:nvGrpSpPr>
      <p:grpSpPr>
        <a:xfrm>
          <a:off x="0" y="0"/>
          <a:ext cx="0" cy="0"/>
          <a:chOff x="0" y="0"/>
          <a:chExt cx="0" cy="0"/>
        </a:xfrm>
      </p:grpSpPr>
      <p:sp>
        <p:nvSpPr>
          <p:cNvPr id="94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4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8622998"/>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x">
  <p:cSld name="57_Two Content">
    <p:bg>
      <p:bgPr>
        <a:solidFill>
          <a:srgbClr val="000000"/>
        </a:solidFill>
        <a:effectLst/>
      </p:bgPr>
    </p:bg>
    <p:spTree>
      <p:nvGrpSpPr>
        <p:cNvPr id="1" name=""/>
        <p:cNvGrpSpPr/>
        <p:nvPr/>
      </p:nvGrpSpPr>
      <p:grpSpPr>
        <a:xfrm>
          <a:off x="0" y="0"/>
          <a:ext cx="0" cy="0"/>
          <a:chOff x="0" y="0"/>
          <a:chExt cx="0" cy="0"/>
        </a:xfrm>
      </p:grpSpPr>
      <p:sp>
        <p:nvSpPr>
          <p:cNvPr id="94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6874830"/>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x">
  <p:cSld name="57_Comparison">
    <p:bg>
      <p:bgPr>
        <a:solidFill>
          <a:srgbClr val="000000"/>
        </a:solidFill>
        <a:effectLst/>
      </p:bgPr>
    </p:bg>
    <p:spTree>
      <p:nvGrpSpPr>
        <p:cNvPr id="1" name=""/>
        <p:cNvGrpSpPr/>
        <p:nvPr/>
      </p:nvGrpSpPr>
      <p:grpSpPr>
        <a:xfrm>
          <a:off x="0" y="0"/>
          <a:ext cx="0" cy="0"/>
          <a:chOff x="0" y="0"/>
          <a:chExt cx="0" cy="0"/>
        </a:xfrm>
      </p:grpSpPr>
      <p:sp>
        <p:nvSpPr>
          <p:cNvPr id="94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4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9843599"/>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type="tx">
  <p:cSld name="57_Title Only">
    <p:bg>
      <p:bgPr>
        <a:solidFill>
          <a:srgbClr val="000000"/>
        </a:solidFill>
        <a:effectLst/>
      </p:bgPr>
    </p:bg>
    <p:spTree>
      <p:nvGrpSpPr>
        <p:cNvPr id="1" name=""/>
        <p:cNvGrpSpPr/>
        <p:nvPr/>
      </p:nvGrpSpPr>
      <p:grpSpPr>
        <a:xfrm>
          <a:off x="0" y="0"/>
          <a:ext cx="0" cy="0"/>
          <a:chOff x="0" y="0"/>
          <a:chExt cx="0" cy="0"/>
        </a:xfrm>
      </p:grpSpPr>
      <p:sp>
        <p:nvSpPr>
          <p:cNvPr id="94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1348767"/>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type="tx">
  <p:cSld name="60_Blank">
    <p:bg>
      <p:bgPr>
        <a:solidFill>
          <a:srgbClr val="000000"/>
        </a:solidFill>
        <a:effectLst/>
      </p:bgPr>
    </p:bg>
    <p:spTree>
      <p:nvGrpSpPr>
        <p:cNvPr id="1" name=""/>
        <p:cNvGrpSpPr/>
        <p:nvPr/>
      </p:nvGrpSpPr>
      <p:grpSpPr>
        <a:xfrm>
          <a:off x="0" y="0"/>
          <a:ext cx="0" cy="0"/>
          <a:chOff x="0" y="0"/>
          <a:chExt cx="0" cy="0"/>
        </a:xfrm>
      </p:grpSpPr>
      <p:sp>
        <p:nvSpPr>
          <p:cNvPr id="94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8682390"/>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showMasterSp="0" type="tx">
  <p:cSld name="57_Content with Caption">
    <p:bg>
      <p:bgPr>
        <a:solidFill>
          <a:srgbClr val="000000"/>
        </a:solidFill>
        <a:effectLst/>
      </p:bgPr>
    </p:bg>
    <p:spTree>
      <p:nvGrpSpPr>
        <p:cNvPr id="1" name=""/>
        <p:cNvGrpSpPr/>
        <p:nvPr/>
      </p:nvGrpSpPr>
      <p:grpSpPr>
        <a:xfrm>
          <a:off x="0" y="0"/>
          <a:ext cx="0" cy="0"/>
          <a:chOff x="0" y="0"/>
          <a:chExt cx="0" cy="0"/>
        </a:xfrm>
      </p:grpSpPr>
      <p:sp>
        <p:nvSpPr>
          <p:cNvPr id="94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4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97601244"/>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showMasterSp="0" type="tx">
  <p:cSld name="57_Picture with Caption">
    <p:bg>
      <p:bgPr>
        <a:solidFill>
          <a:srgbClr val="000000"/>
        </a:solidFill>
        <a:effectLst/>
      </p:bgPr>
    </p:bg>
    <p:spTree>
      <p:nvGrpSpPr>
        <p:cNvPr id="1" name=""/>
        <p:cNvGrpSpPr/>
        <p:nvPr/>
      </p:nvGrpSpPr>
      <p:grpSpPr>
        <a:xfrm>
          <a:off x="0" y="0"/>
          <a:ext cx="0" cy="0"/>
          <a:chOff x="0" y="0"/>
          <a:chExt cx="0" cy="0"/>
        </a:xfrm>
      </p:grpSpPr>
      <p:sp>
        <p:nvSpPr>
          <p:cNvPr id="94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275727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F454D6-77E3-4C45-AD46-6BFB17E3BF7C}" type="slidenum">
              <a:rPr lang="en-US"/>
              <a:pPr>
                <a:defRPr/>
              </a:pPr>
              <a:t>‹#›</a:t>
            </a:fld>
            <a:endParaRPr lang="en-US"/>
          </a:p>
        </p:txBody>
      </p:sp>
    </p:spTree>
    <p:extLst>
      <p:ext uri="{BB962C8B-B14F-4D97-AF65-F5344CB8AC3E}">
        <p14:creationId xmlns:p14="http://schemas.microsoft.com/office/powerpoint/2010/main" val="166596872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showMasterSp="0" type="tx">
  <p:cSld name="6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3089056"/>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showMasterSp="0" type="tx">
  <p:cSld name="6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6235150"/>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x">
  <p:cSld name="5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5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5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2365162"/>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5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8881548"/>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5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5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5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4675362"/>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5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5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45281135"/>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5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5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8879342"/>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5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5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9666176"/>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6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5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58315128"/>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958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363434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646C6-6288-1B4F-9BC0-EF1E97E75320}" type="slidenum">
              <a:rPr lang="en-US"/>
              <a:pPr>
                <a:defRPr/>
              </a:pPr>
              <a:t>‹#›</a:t>
            </a:fld>
            <a:endParaRPr lang="en-US"/>
          </a:p>
        </p:txBody>
      </p:sp>
    </p:spTree>
    <p:extLst>
      <p:ext uri="{BB962C8B-B14F-4D97-AF65-F5344CB8AC3E}">
        <p14:creationId xmlns:p14="http://schemas.microsoft.com/office/powerpoint/2010/main" val="334744323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6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9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3767214"/>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5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60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6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18239550"/>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5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6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1351659"/>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5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61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6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45745638"/>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5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62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2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5232136"/>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61_Blank">
    <p:bg>
      <p:bgPr>
        <a:solidFill>
          <a:schemeClr val="accent3">
            <a:lumOff val="44000"/>
          </a:schemeClr>
        </a:solidFill>
        <a:effectLst/>
      </p:bgPr>
    </p:bg>
    <p:spTree>
      <p:nvGrpSpPr>
        <p:cNvPr id="1" name=""/>
        <p:cNvGrpSpPr/>
        <p:nvPr/>
      </p:nvGrpSpPr>
      <p:grpSpPr>
        <a:xfrm>
          <a:off x="0" y="0"/>
          <a:ext cx="0" cy="0"/>
          <a:chOff x="0" y="0"/>
          <a:chExt cx="0" cy="0"/>
        </a:xfrm>
      </p:grpSpPr>
      <p:sp>
        <p:nvSpPr>
          <p:cNvPr id="9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01618374"/>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5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4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4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3404892"/>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5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5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6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8654306"/>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67_Title Slide">
    <p:bg>
      <p:bgPr>
        <a:solidFill>
          <a:srgbClr val="000000"/>
        </a:solidFill>
        <a:effectLst/>
      </p:bgPr>
    </p:bg>
    <p:spTree>
      <p:nvGrpSpPr>
        <p:cNvPr id="1" name=""/>
        <p:cNvGrpSpPr/>
        <p:nvPr/>
      </p:nvGrpSpPr>
      <p:grpSpPr>
        <a:xfrm>
          <a:off x="0" y="0"/>
          <a:ext cx="0" cy="0"/>
          <a:chOff x="0" y="0"/>
          <a:chExt cx="0" cy="0"/>
        </a:xfrm>
      </p:grpSpPr>
      <p:sp>
        <p:nvSpPr>
          <p:cNvPr id="9663"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96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665"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21537528"/>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64_Title and Content">
    <p:bg>
      <p:bgPr>
        <a:solidFill>
          <a:srgbClr val="000000"/>
        </a:solidFill>
        <a:effectLst/>
      </p:bgPr>
    </p:bg>
    <p:spTree>
      <p:nvGrpSpPr>
        <p:cNvPr id="1" name=""/>
        <p:cNvGrpSpPr/>
        <p:nvPr/>
      </p:nvGrpSpPr>
      <p:grpSpPr>
        <a:xfrm>
          <a:off x="0" y="0"/>
          <a:ext cx="0" cy="0"/>
          <a:chOff x="0" y="0"/>
          <a:chExt cx="0" cy="0"/>
        </a:xfrm>
      </p:grpSpPr>
      <p:sp>
        <p:nvSpPr>
          <p:cNvPr id="96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7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67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17599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260467-5A58-3448-B997-7CAA2318717D}" type="slidenum">
              <a:rPr lang="en-US"/>
              <a:pPr>
                <a:defRPr/>
              </a:pPr>
              <a:t>‹#›</a:t>
            </a:fld>
            <a:endParaRPr lang="en-US"/>
          </a:p>
        </p:txBody>
      </p:sp>
    </p:spTree>
    <p:extLst>
      <p:ext uri="{BB962C8B-B14F-4D97-AF65-F5344CB8AC3E}">
        <p14:creationId xmlns:p14="http://schemas.microsoft.com/office/powerpoint/2010/main" val="2799956500"/>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59_Section Header">
    <p:bg>
      <p:bgPr>
        <a:solidFill>
          <a:srgbClr val="000000"/>
        </a:solidFill>
        <a:effectLst/>
      </p:bgPr>
    </p:bg>
    <p:spTree>
      <p:nvGrpSpPr>
        <p:cNvPr id="1" name=""/>
        <p:cNvGrpSpPr/>
        <p:nvPr/>
      </p:nvGrpSpPr>
      <p:grpSpPr>
        <a:xfrm>
          <a:off x="0" y="0"/>
          <a:ext cx="0" cy="0"/>
          <a:chOff x="0" y="0"/>
          <a:chExt cx="0" cy="0"/>
        </a:xfrm>
      </p:grpSpPr>
      <p:sp>
        <p:nvSpPr>
          <p:cNvPr id="968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96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6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0841847"/>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60_Two Content">
    <p:bg>
      <p:bgPr>
        <a:solidFill>
          <a:srgbClr val="000000"/>
        </a:solidFill>
        <a:effectLst/>
      </p:bgPr>
    </p:bg>
    <p:spTree>
      <p:nvGrpSpPr>
        <p:cNvPr id="1" name=""/>
        <p:cNvGrpSpPr/>
        <p:nvPr/>
      </p:nvGrpSpPr>
      <p:grpSpPr>
        <a:xfrm>
          <a:off x="0" y="0"/>
          <a:ext cx="0" cy="0"/>
          <a:chOff x="0" y="0"/>
          <a:chExt cx="0" cy="0"/>
        </a:xfrm>
      </p:grpSpPr>
      <p:sp>
        <p:nvSpPr>
          <p:cNvPr id="969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9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69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4360755"/>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60_Comparison">
    <p:bg>
      <p:bgPr>
        <a:solidFill>
          <a:srgbClr val="000000"/>
        </a:solidFill>
        <a:effectLst/>
      </p:bgPr>
    </p:bg>
    <p:spTree>
      <p:nvGrpSpPr>
        <p:cNvPr id="1" name=""/>
        <p:cNvGrpSpPr/>
        <p:nvPr/>
      </p:nvGrpSpPr>
      <p:grpSpPr>
        <a:xfrm>
          <a:off x="0" y="0"/>
          <a:ext cx="0" cy="0"/>
          <a:chOff x="0" y="0"/>
          <a:chExt cx="0" cy="0"/>
        </a:xfrm>
      </p:grpSpPr>
      <p:sp>
        <p:nvSpPr>
          <p:cNvPr id="969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97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0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10321001"/>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60_Title Only">
    <p:bg>
      <p:bgPr>
        <a:solidFill>
          <a:srgbClr val="000000"/>
        </a:solidFill>
        <a:effectLst/>
      </p:bgPr>
    </p:bg>
    <p:spTree>
      <p:nvGrpSpPr>
        <p:cNvPr id="1" name=""/>
        <p:cNvGrpSpPr/>
        <p:nvPr/>
      </p:nvGrpSpPr>
      <p:grpSpPr>
        <a:xfrm>
          <a:off x="0" y="0"/>
          <a:ext cx="0" cy="0"/>
          <a:chOff x="0" y="0"/>
          <a:chExt cx="0" cy="0"/>
        </a:xfrm>
      </p:grpSpPr>
      <p:sp>
        <p:nvSpPr>
          <p:cNvPr id="97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71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597561"/>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62_Blank">
    <p:bg>
      <p:bgPr>
        <a:solidFill>
          <a:srgbClr val="000000"/>
        </a:solidFill>
        <a:effectLst/>
      </p:bgPr>
    </p:bg>
    <p:spTree>
      <p:nvGrpSpPr>
        <p:cNvPr id="1" name=""/>
        <p:cNvGrpSpPr/>
        <p:nvPr/>
      </p:nvGrpSpPr>
      <p:grpSpPr>
        <a:xfrm>
          <a:off x="0" y="0"/>
          <a:ext cx="0" cy="0"/>
          <a:chOff x="0" y="0"/>
          <a:chExt cx="0" cy="0"/>
        </a:xfrm>
      </p:grpSpPr>
      <p:sp>
        <p:nvSpPr>
          <p:cNvPr id="971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7750148"/>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60_Content with Caption">
    <p:bg>
      <p:bgPr>
        <a:solidFill>
          <a:srgbClr val="000000"/>
        </a:solidFill>
        <a:effectLst/>
      </p:bgPr>
    </p:bg>
    <p:spTree>
      <p:nvGrpSpPr>
        <p:cNvPr id="1" name=""/>
        <p:cNvGrpSpPr/>
        <p:nvPr/>
      </p:nvGrpSpPr>
      <p:grpSpPr>
        <a:xfrm>
          <a:off x="0" y="0"/>
          <a:ext cx="0" cy="0"/>
          <a:chOff x="0" y="0"/>
          <a:chExt cx="0" cy="0"/>
        </a:xfrm>
      </p:grpSpPr>
      <p:sp>
        <p:nvSpPr>
          <p:cNvPr id="972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972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72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72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1615099"/>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60_Picture with Caption">
    <p:bg>
      <p:bgPr>
        <a:solidFill>
          <a:srgbClr val="000000"/>
        </a:solidFill>
        <a:effectLst/>
      </p:bgPr>
    </p:bg>
    <p:spTree>
      <p:nvGrpSpPr>
        <p:cNvPr id="1" name=""/>
        <p:cNvGrpSpPr/>
        <p:nvPr/>
      </p:nvGrpSpPr>
      <p:grpSpPr>
        <a:xfrm>
          <a:off x="0" y="0"/>
          <a:ext cx="0" cy="0"/>
          <a:chOff x="0" y="0"/>
          <a:chExt cx="0" cy="0"/>
        </a:xfrm>
      </p:grpSpPr>
      <p:sp>
        <p:nvSpPr>
          <p:cNvPr id="973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973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3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3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496560"/>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x">
  <p:cSld name="68_Title Slide">
    <p:spTree>
      <p:nvGrpSpPr>
        <p:cNvPr id="1" name=""/>
        <p:cNvGrpSpPr/>
        <p:nvPr/>
      </p:nvGrpSpPr>
      <p:grpSpPr>
        <a:xfrm>
          <a:off x="0" y="0"/>
          <a:ext cx="0" cy="0"/>
          <a:chOff x="0" y="0"/>
          <a:chExt cx="0" cy="0"/>
        </a:xfrm>
      </p:grpSpPr>
      <p:grpSp>
        <p:nvGrpSpPr>
          <p:cNvPr id="9746" name="Group 7"/>
          <p:cNvGrpSpPr/>
          <p:nvPr/>
        </p:nvGrpSpPr>
        <p:grpSpPr>
          <a:xfrm>
            <a:off x="0" y="0"/>
            <a:ext cx="6362700" cy="6858000"/>
            <a:chOff x="0" y="0"/>
            <a:chExt cx="6362700" cy="6858000"/>
          </a:xfrm>
        </p:grpSpPr>
        <p:pic>
          <p:nvPicPr>
            <p:cNvPr id="9744"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9745"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9747"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9748"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9749"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50" name="Slide Number"/>
          <p:cNvSpPr txBox="1">
            <a:spLocks noGrp="1"/>
          </p:cNvSpPr>
          <p:nvPr>
            <p:ph type="sldNum" sz="quarter" idx="2"/>
          </p:nvPr>
        </p:nvSpPr>
        <p:spPr>
          <a:xfrm>
            <a:off x="8617138" y="6550660"/>
            <a:ext cx="298263" cy="307340"/>
          </a:xfrm>
          <a:prstGeom prst="rect">
            <a:avLst/>
          </a:prstGeom>
        </p:spPr>
        <p:txBody>
          <a:bodyPr/>
          <a:lstStyle>
            <a:lvl1pPr algn="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73187397"/>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x">
  <p:cSld name="65_Title and Content">
    <p:spTree>
      <p:nvGrpSpPr>
        <p:cNvPr id="1" name=""/>
        <p:cNvGrpSpPr/>
        <p:nvPr/>
      </p:nvGrpSpPr>
      <p:grpSpPr>
        <a:xfrm>
          <a:off x="0" y="0"/>
          <a:ext cx="0" cy="0"/>
          <a:chOff x="0" y="0"/>
          <a:chExt cx="0" cy="0"/>
        </a:xfrm>
      </p:grpSpPr>
      <p:pic>
        <p:nvPicPr>
          <p:cNvPr id="9757"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9758"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9759" name="Title Text"/>
          <p:cNvSpPr txBox="1">
            <a:spLocks noGrp="1"/>
          </p:cNvSpPr>
          <p:nvPr>
            <p:ph type="title"/>
          </p:nvPr>
        </p:nvSpPr>
        <p:spPr>
          <a:prstGeom prst="rect">
            <a:avLst/>
          </a:prstGeom>
        </p:spPr>
        <p:txBody>
          <a:bodyPr/>
          <a:lstStyle/>
          <a:p>
            <a:r>
              <a:t>Title Text</a:t>
            </a:r>
          </a:p>
        </p:txBody>
      </p:sp>
      <p:sp>
        <p:nvSpPr>
          <p:cNvPr id="9760"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9761"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9017033"/>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976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976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70"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4805805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1BC40D-45F1-0A40-BF0E-D5D76A64B3B1}" type="slidenum">
              <a:rPr lang="en-US"/>
              <a:pPr>
                <a:defRPr/>
              </a:pPr>
              <a:t>‹#›</a:t>
            </a:fld>
            <a:endParaRPr lang="en-US"/>
          </a:p>
        </p:txBody>
      </p:sp>
    </p:spTree>
    <p:extLst>
      <p:ext uri="{BB962C8B-B14F-4D97-AF65-F5344CB8AC3E}">
        <p14:creationId xmlns:p14="http://schemas.microsoft.com/office/powerpoint/2010/main" val="224812218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61_Two Content">
    <p:spTree>
      <p:nvGrpSpPr>
        <p:cNvPr id="1" name=""/>
        <p:cNvGrpSpPr/>
        <p:nvPr/>
      </p:nvGrpSpPr>
      <p:grpSpPr>
        <a:xfrm>
          <a:off x="0" y="0"/>
          <a:ext cx="0" cy="0"/>
          <a:chOff x="0" y="0"/>
          <a:chExt cx="0" cy="0"/>
        </a:xfrm>
      </p:grpSpPr>
      <p:sp>
        <p:nvSpPr>
          <p:cNvPr id="9777" name="Title Text"/>
          <p:cNvSpPr txBox="1">
            <a:spLocks noGrp="1"/>
          </p:cNvSpPr>
          <p:nvPr>
            <p:ph type="title"/>
          </p:nvPr>
        </p:nvSpPr>
        <p:spPr>
          <a:prstGeom prst="rect">
            <a:avLst/>
          </a:prstGeom>
        </p:spPr>
        <p:txBody>
          <a:bodyPr/>
          <a:lstStyle/>
          <a:p>
            <a:r>
              <a:t>Title Text</a:t>
            </a:r>
          </a:p>
        </p:txBody>
      </p:sp>
      <p:sp>
        <p:nvSpPr>
          <p:cNvPr id="9778"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77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67314351"/>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61_Comparison">
    <p:spTree>
      <p:nvGrpSpPr>
        <p:cNvPr id="1" name=""/>
        <p:cNvGrpSpPr/>
        <p:nvPr/>
      </p:nvGrpSpPr>
      <p:grpSpPr>
        <a:xfrm>
          <a:off x="0" y="0"/>
          <a:ext cx="0" cy="0"/>
          <a:chOff x="0" y="0"/>
          <a:chExt cx="0" cy="0"/>
        </a:xfrm>
      </p:grpSpPr>
      <p:sp>
        <p:nvSpPr>
          <p:cNvPr id="978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78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8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8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16614542"/>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61_Title Only">
    <p:spTree>
      <p:nvGrpSpPr>
        <p:cNvPr id="1" name=""/>
        <p:cNvGrpSpPr/>
        <p:nvPr/>
      </p:nvGrpSpPr>
      <p:grpSpPr>
        <a:xfrm>
          <a:off x="0" y="0"/>
          <a:ext cx="0" cy="0"/>
          <a:chOff x="0" y="0"/>
          <a:chExt cx="0" cy="0"/>
        </a:xfrm>
      </p:grpSpPr>
      <p:sp>
        <p:nvSpPr>
          <p:cNvPr id="9796" name="Title Text"/>
          <p:cNvSpPr txBox="1">
            <a:spLocks noGrp="1"/>
          </p:cNvSpPr>
          <p:nvPr>
            <p:ph type="title"/>
          </p:nvPr>
        </p:nvSpPr>
        <p:spPr>
          <a:prstGeom prst="rect">
            <a:avLst/>
          </a:prstGeom>
        </p:spPr>
        <p:txBody>
          <a:bodyPr/>
          <a:lstStyle/>
          <a:p>
            <a:r>
              <a:t>Title Text</a:t>
            </a:r>
          </a:p>
        </p:txBody>
      </p:sp>
      <p:sp>
        <p:nvSpPr>
          <p:cNvPr id="9797"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835956104"/>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63_Blank">
    <p:spTree>
      <p:nvGrpSpPr>
        <p:cNvPr id="1" name=""/>
        <p:cNvGrpSpPr/>
        <p:nvPr/>
      </p:nvGrpSpPr>
      <p:grpSpPr>
        <a:xfrm>
          <a:off x="0" y="0"/>
          <a:ext cx="0" cy="0"/>
          <a:chOff x="0" y="0"/>
          <a:chExt cx="0" cy="0"/>
        </a:xfrm>
      </p:grpSpPr>
      <p:sp>
        <p:nvSpPr>
          <p:cNvPr id="980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23908096"/>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61_Content with Caption">
    <p:spTree>
      <p:nvGrpSpPr>
        <p:cNvPr id="1" name=""/>
        <p:cNvGrpSpPr/>
        <p:nvPr/>
      </p:nvGrpSpPr>
      <p:grpSpPr>
        <a:xfrm>
          <a:off x="0" y="0"/>
          <a:ext cx="0" cy="0"/>
          <a:chOff x="0" y="0"/>
          <a:chExt cx="0" cy="0"/>
        </a:xfrm>
      </p:grpSpPr>
      <p:sp>
        <p:nvSpPr>
          <p:cNvPr id="9811"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812"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8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81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93330710"/>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61_Picture with Caption">
    <p:spTree>
      <p:nvGrpSpPr>
        <p:cNvPr id="1" name=""/>
        <p:cNvGrpSpPr/>
        <p:nvPr/>
      </p:nvGrpSpPr>
      <p:grpSpPr>
        <a:xfrm>
          <a:off x="0" y="0"/>
          <a:ext cx="0" cy="0"/>
          <a:chOff x="0" y="0"/>
          <a:chExt cx="0" cy="0"/>
        </a:xfrm>
      </p:grpSpPr>
      <p:sp>
        <p:nvSpPr>
          <p:cNvPr id="9821"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982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8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82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052184"/>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6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83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3"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22224857"/>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6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4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4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42"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91793805"/>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6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84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85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51"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28993352"/>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6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5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7448758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63513-814F-8846-95F1-E6D2870E4252}" type="slidenum">
              <a:rPr lang="en-US"/>
              <a:pPr>
                <a:defRPr/>
              </a:pPr>
              <a:t>‹#›</a:t>
            </a:fld>
            <a:endParaRPr lang="en-US"/>
          </a:p>
        </p:txBody>
      </p:sp>
    </p:spTree>
    <p:extLst>
      <p:ext uri="{BB962C8B-B14F-4D97-AF65-F5344CB8AC3E}">
        <p14:creationId xmlns:p14="http://schemas.microsoft.com/office/powerpoint/2010/main" val="31193345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6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86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87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53178531"/>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6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87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78"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72605128"/>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64_Blank">
    <p:bg>
      <p:bgPr>
        <a:solidFill>
          <a:schemeClr val="accent3">
            <a:lumOff val="44000"/>
          </a:schemeClr>
        </a:solidFill>
        <a:effectLst/>
      </p:bgPr>
    </p:bg>
    <p:spTree>
      <p:nvGrpSpPr>
        <p:cNvPr id="1" name=""/>
        <p:cNvGrpSpPr/>
        <p:nvPr/>
      </p:nvGrpSpPr>
      <p:grpSpPr>
        <a:xfrm>
          <a:off x="0" y="0"/>
          <a:ext cx="0" cy="0"/>
          <a:chOff x="0" y="0"/>
          <a:chExt cx="0" cy="0"/>
        </a:xfrm>
      </p:grpSpPr>
      <p:sp>
        <p:nvSpPr>
          <p:cNvPr id="988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41907796"/>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6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89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89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9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89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78098558"/>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6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90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9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0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94627260"/>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70_Title Slide">
    <p:bg>
      <p:bgPr>
        <a:solidFill>
          <a:srgbClr val="000000"/>
        </a:solidFill>
        <a:effectLst/>
      </p:bgPr>
    </p:bg>
    <p:spTree>
      <p:nvGrpSpPr>
        <p:cNvPr id="1" name=""/>
        <p:cNvGrpSpPr/>
        <p:nvPr/>
      </p:nvGrpSpPr>
      <p:grpSpPr>
        <a:xfrm>
          <a:off x="0" y="0"/>
          <a:ext cx="0" cy="0"/>
          <a:chOff x="0" y="0"/>
          <a:chExt cx="0" cy="0"/>
        </a:xfrm>
      </p:grpSpPr>
      <p:sp>
        <p:nvSpPr>
          <p:cNvPr id="9912"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1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5653445"/>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67_Title and Content">
    <p:bg>
      <p:bgPr>
        <a:solidFill>
          <a:srgbClr val="000000"/>
        </a:solidFill>
        <a:effectLst/>
      </p:bgPr>
    </p:bg>
    <p:spTree>
      <p:nvGrpSpPr>
        <p:cNvPr id="1" name=""/>
        <p:cNvGrpSpPr/>
        <p:nvPr/>
      </p:nvGrpSpPr>
      <p:grpSpPr>
        <a:xfrm>
          <a:off x="0" y="0"/>
          <a:ext cx="0" cy="0"/>
          <a:chOff x="0" y="0"/>
          <a:chExt cx="0" cy="0"/>
        </a:xfrm>
      </p:grpSpPr>
      <p:sp>
        <p:nvSpPr>
          <p:cNvPr id="9921"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8294879"/>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62_Section Header">
    <p:bg>
      <p:bgPr>
        <a:solidFill>
          <a:srgbClr val="000000"/>
        </a:solidFill>
        <a:effectLst/>
      </p:bgPr>
    </p:bg>
    <p:spTree>
      <p:nvGrpSpPr>
        <p:cNvPr id="1" name=""/>
        <p:cNvGrpSpPr/>
        <p:nvPr/>
      </p:nvGrpSpPr>
      <p:grpSpPr>
        <a:xfrm>
          <a:off x="0" y="0"/>
          <a:ext cx="0" cy="0"/>
          <a:chOff x="0" y="0"/>
          <a:chExt cx="0" cy="0"/>
        </a:xfrm>
      </p:grpSpPr>
      <p:sp>
        <p:nvSpPr>
          <p:cNvPr id="99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99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3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70867690"/>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63_Two Content">
    <p:bg>
      <p:bgPr>
        <a:solidFill>
          <a:srgbClr val="000000"/>
        </a:solidFill>
        <a:effectLst/>
      </p:bgPr>
    </p:bg>
    <p:spTree>
      <p:nvGrpSpPr>
        <p:cNvPr id="1" name=""/>
        <p:cNvGrpSpPr/>
        <p:nvPr/>
      </p:nvGrpSpPr>
      <p:grpSpPr>
        <a:xfrm>
          <a:off x="0" y="0"/>
          <a:ext cx="0" cy="0"/>
          <a:chOff x="0" y="0"/>
          <a:chExt cx="0" cy="0"/>
        </a:xfrm>
      </p:grpSpPr>
      <p:sp>
        <p:nvSpPr>
          <p:cNvPr id="9939"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1260344"/>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63_Comparison">
    <p:bg>
      <p:bgPr>
        <a:solidFill>
          <a:srgbClr val="000000"/>
        </a:solidFill>
        <a:effectLst/>
      </p:bgPr>
    </p:bg>
    <p:spTree>
      <p:nvGrpSpPr>
        <p:cNvPr id="1" name=""/>
        <p:cNvGrpSpPr/>
        <p:nvPr/>
      </p:nvGrpSpPr>
      <p:grpSpPr>
        <a:xfrm>
          <a:off x="0" y="0"/>
          <a:ext cx="0" cy="0"/>
          <a:chOff x="0" y="0"/>
          <a:chExt cx="0" cy="0"/>
        </a:xfrm>
      </p:grpSpPr>
      <p:sp>
        <p:nvSpPr>
          <p:cNvPr id="9948"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99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366784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E9B41-DBC4-2A4F-BD5D-02D61D0D86CD}" type="slidenum">
              <a:rPr lang="en-US"/>
              <a:pPr>
                <a:defRPr/>
              </a:pPr>
              <a:t>‹#›</a:t>
            </a:fld>
            <a:endParaRPr lang="en-US"/>
          </a:p>
        </p:txBody>
      </p:sp>
    </p:spTree>
    <p:extLst>
      <p:ext uri="{BB962C8B-B14F-4D97-AF65-F5344CB8AC3E}">
        <p14:creationId xmlns:p14="http://schemas.microsoft.com/office/powerpoint/2010/main" val="136874769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63_Title Only">
    <p:bg>
      <p:bgPr>
        <a:solidFill>
          <a:srgbClr val="000000"/>
        </a:solidFill>
        <a:effectLst/>
      </p:bgPr>
    </p:bg>
    <p:spTree>
      <p:nvGrpSpPr>
        <p:cNvPr id="1" name=""/>
        <p:cNvGrpSpPr/>
        <p:nvPr/>
      </p:nvGrpSpPr>
      <p:grpSpPr>
        <a:xfrm>
          <a:off x="0" y="0"/>
          <a:ext cx="0" cy="0"/>
          <a:chOff x="0" y="0"/>
          <a:chExt cx="0" cy="0"/>
        </a:xfrm>
      </p:grpSpPr>
      <p:sp>
        <p:nvSpPr>
          <p:cNvPr id="995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5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9631363"/>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65_Blank">
    <p:bg>
      <p:bgPr>
        <a:solidFill>
          <a:srgbClr val="000000"/>
        </a:solidFill>
        <a:effectLst/>
      </p:bgPr>
    </p:bg>
    <p:spTree>
      <p:nvGrpSpPr>
        <p:cNvPr id="1" name=""/>
        <p:cNvGrpSpPr/>
        <p:nvPr/>
      </p:nvGrpSpPr>
      <p:grpSpPr>
        <a:xfrm>
          <a:off x="0" y="0"/>
          <a:ext cx="0" cy="0"/>
          <a:chOff x="0" y="0"/>
          <a:chExt cx="0" cy="0"/>
        </a:xfrm>
      </p:grpSpPr>
      <p:sp>
        <p:nvSpPr>
          <p:cNvPr id="99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0299660"/>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63_Content with Caption">
    <p:bg>
      <p:bgPr>
        <a:solidFill>
          <a:srgbClr val="000000"/>
        </a:solidFill>
        <a:effectLst/>
      </p:bgPr>
    </p:bg>
    <p:spTree>
      <p:nvGrpSpPr>
        <p:cNvPr id="1" name=""/>
        <p:cNvGrpSpPr/>
        <p:nvPr/>
      </p:nvGrpSpPr>
      <p:grpSpPr>
        <a:xfrm>
          <a:off x="0" y="0"/>
          <a:ext cx="0" cy="0"/>
          <a:chOff x="0" y="0"/>
          <a:chExt cx="0" cy="0"/>
        </a:xfrm>
      </p:grpSpPr>
      <p:sp>
        <p:nvSpPr>
          <p:cNvPr id="9973"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997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8171114"/>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63_Picture with Caption">
    <p:bg>
      <p:bgPr>
        <a:solidFill>
          <a:srgbClr val="000000"/>
        </a:solidFill>
        <a:effectLst/>
      </p:bgPr>
    </p:bg>
    <p:spTree>
      <p:nvGrpSpPr>
        <p:cNvPr id="1" name=""/>
        <p:cNvGrpSpPr/>
        <p:nvPr/>
      </p:nvGrpSpPr>
      <p:grpSpPr>
        <a:xfrm>
          <a:off x="0" y="0"/>
          <a:ext cx="0" cy="0"/>
          <a:chOff x="0" y="0"/>
          <a:chExt cx="0" cy="0"/>
        </a:xfrm>
      </p:grpSpPr>
      <p:sp>
        <p:nvSpPr>
          <p:cNvPr id="998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7470739"/>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9993"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9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4823066"/>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000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00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0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6772665"/>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7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0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13"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41781657"/>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6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21"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2"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15256595"/>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x">
  <p:cSld name="6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0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Calibri"/>
                <a:ea typeface="Calibri"/>
                <a:cs typeface="Calibri"/>
                <a:sym typeface="Calibri"/>
              </a:defRPr>
            </a:lvl1pPr>
          </a:lstStyle>
          <a:p>
            <a:r>
              <a:t>Title Text</a:t>
            </a:r>
          </a:p>
        </p:txBody>
      </p:sp>
      <p:sp>
        <p:nvSpPr>
          <p:cNvPr id="100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31"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85601209"/>
      </p:ext>
    </p:extLst>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6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buChar char="–"/>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buChar char="–"/>
              <a:defRPr sz="2800">
                <a:latin typeface="Calibri"/>
                <a:ea typeface="Calibri"/>
                <a:cs typeface="Calibri"/>
                <a:sym typeface="Calibri"/>
              </a:defRPr>
            </a:lvl4pPr>
            <a:lvl5pPr marL="2184400" indent="-355600">
              <a:spcBef>
                <a:spcPts val="6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6827001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5D05D-939E-AE4D-8C4A-D5C882C0A73E}" type="slidenum">
              <a:rPr lang="en-US"/>
              <a:pPr>
                <a:defRPr/>
              </a:pPr>
              <a:t>‹#›</a:t>
            </a:fld>
            <a:endParaRPr lang="en-US"/>
          </a:p>
        </p:txBody>
      </p:sp>
    </p:spTree>
    <p:extLst>
      <p:ext uri="{BB962C8B-B14F-4D97-AF65-F5344CB8AC3E}">
        <p14:creationId xmlns:p14="http://schemas.microsoft.com/office/powerpoint/2010/main" val="165322186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6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0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1005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0304469"/>
      </p:ext>
    </p:extLst>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6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0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58"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06060242"/>
      </p:ext>
    </p:extLst>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66_Blank">
    <p:bg>
      <p:bgPr>
        <a:solidFill>
          <a:schemeClr val="accent3">
            <a:lumOff val="44000"/>
          </a:schemeClr>
        </a:solidFill>
        <a:effectLst/>
      </p:bgPr>
    </p:bg>
    <p:spTree>
      <p:nvGrpSpPr>
        <p:cNvPr id="1" name=""/>
        <p:cNvGrpSpPr/>
        <p:nvPr/>
      </p:nvGrpSpPr>
      <p:grpSpPr>
        <a:xfrm>
          <a:off x="0" y="0"/>
          <a:ext cx="0" cy="0"/>
          <a:chOff x="0" y="0"/>
          <a:chExt cx="0" cy="0"/>
        </a:xfrm>
      </p:grpSpPr>
      <p:sp>
        <p:nvSpPr>
          <p:cNvPr id="1006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90971187"/>
      </p:ext>
    </p:extLst>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x">
  <p:cSld name="6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73"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1007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84237417"/>
      </p:ext>
    </p:extLst>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6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0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8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18460781"/>
      </p:ext>
    </p:extLst>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type="tx">
  <p:cSld name="67_Blank">
    <p:spTree>
      <p:nvGrpSpPr>
        <p:cNvPr id="1" name=""/>
        <p:cNvGrpSpPr/>
        <p:nvPr/>
      </p:nvGrpSpPr>
      <p:grpSpPr>
        <a:xfrm>
          <a:off x="0" y="0"/>
          <a:ext cx="0" cy="0"/>
          <a:chOff x="0" y="0"/>
          <a:chExt cx="0" cy="0"/>
        </a:xfrm>
      </p:grpSpPr>
      <p:sp>
        <p:nvSpPr>
          <p:cNvPr id="10092"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4384892"/>
      </p:ext>
    </p:extLst>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5_Blank 0">
    <p:spTree>
      <p:nvGrpSpPr>
        <p:cNvPr id="1" name=""/>
        <p:cNvGrpSpPr/>
        <p:nvPr/>
      </p:nvGrpSpPr>
      <p:grpSpPr>
        <a:xfrm>
          <a:off x="0" y="0"/>
          <a:ext cx="0" cy="0"/>
          <a:chOff x="0" y="0"/>
          <a:chExt cx="0" cy="0"/>
        </a:xfrm>
      </p:grpSpPr>
      <p:sp>
        <p:nvSpPr>
          <p:cNvPr id="10099"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289963"/>
      </p:ext>
    </p:extLst>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72_Title Slide">
    <p:bg>
      <p:bgPr>
        <a:solidFill>
          <a:srgbClr val="E9E2B6"/>
        </a:solidFill>
        <a:effectLst/>
      </p:bgPr>
    </p:bg>
    <p:spTree>
      <p:nvGrpSpPr>
        <p:cNvPr id="1" name=""/>
        <p:cNvGrpSpPr/>
        <p:nvPr/>
      </p:nvGrpSpPr>
      <p:grpSpPr>
        <a:xfrm>
          <a:off x="0" y="0"/>
          <a:ext cx="0" cy="0"/>
          <a:chOff x="0" y="0"/>
          <a:chExt cx="0" cy="0"/>
        </a:xfrm>
      </p:grpSpPr>
      <p:sp>
        <p:nvSpPr>
          <p:cNvPr id="10106" name="Title Text"/>
          <p:cNvSpPr txBox="1">
            <a:spLocks noGrp="1"/>
          </p:cNvSpPr>
          <p:nvPr>
            <p:ph type="title"/>
          </p:nvPr>
        </p:nvSpPr>
        <p:spPr>
          <a:xfrm>
            <a:off x="3581403" y="685800"/>
            <a:ext cx="5561014" cy="3352800"/>
          </a:xfrm>
          <a:prstGeom prst="rect">
            <a:avLst/>
          </a:prstGeom>
        </p:spPr>
        <p:txBody>
          <a:bodyPr lIns="46010" tIns="46010" rIns="46010" bIns="46010" anchor="ctr"/>
          <a:lstStyle>
            <a:lvl1pPr algn="ctr">
              <a:defRPr>
                <a:solidFill>
                  <a:srgbClr val="786950"/>
                </a:solidFill>
                <a:effectLst>
                  <a:outerShdw blurRad="38100" dist="38100" dir="2700000" rotWithShape="0">
                    <a:srgbClr val="000000"/>
                  </a:outerShdw>
                </a:effectLst>
              </a:defRPr>
            </a:lvl1pPr>
          </a:lstStyle>
          <a:p>
            <a:r>
              <a:t>Title Text</a:t>
            </a:r>
          </a:p>
        </p:txBody>
      </p:sp>
      <p:sp>
        <p:nvSpPr>
          <p:cNvPr id="10107" name="Body Level One…"/>
          <p:cNvSpPr txBox="1">
            <a:spLocks noGrp="1"/>
          </p:cNvSpPr>
          <p:nvPr>
            <p:ph type="body" sz="quarter" idx="1"/>
          </p:nvPr>
        </p:nvSpPr>
        <p:spPr>
          <a:xfrm>
            <a:off x="5181603" y="4038600"/>
            <a:ext cx="3960814" cy="1752600"/>
          </a:xfrm>
          <a:prstGeom prst="rect">
            <a:avLst/>
          </a:prstGeom>
        </p:spPr>
        <p:txBody>
          <a:bodyPr lIns="46010" tIns="46010" rIns="46010" bIns="46010" anchor="ctr">
            <a:normAutofit/>
          </a:bodyPr>
          <a:lstStyle>
            <a:lvl1pPr marL="0" indent="0" algn="ctr">
              <a:buSzTx/>
              <a:buNone/>
              <a:defRPr>
                <a:solidFill>
                  <a:srgbClr val="786950"/>
                </a:solidFill>
              </a:defRPr>
            </a:lvl1pPr>
            <a:lvl2pPr marL="783312" indent="-326379" algn="ctr">
              <a:buSzPct val="95000"/>
              <a:buChar char="–"/>
              <a:defRPr>
                <a:solidFill>
                  <a:srgbClr val="786950"/>
                </a:solidFill>
              </a:defRPr>
            </a:lvl2pPr>
            <a:lvl3pPr marL="1218488" indent="-304620" algn="ctr">
              <a:defRPr>
                <a:solidFill>
                  <a:srgbClr val="786950"/>
                </a:solidFill>
              </a:defRPr>
            </a:lvl3pPr>
            <a:lvl4pPr marL="1736343" indent="-365544" algn="ctr">
              <a:buChar char="–"/>
              <a:defRPr>
                <a:solidFill>
                  <a:srgbClr val="786950"/>
                </a:solidFill>
              </a:defRPr>
            </a:lvl4pPr>
            <a:lvl5pPr marL="2193276" indent="-365543" algn="ctr">
              <a:buChar char="•"/>
              <a:defRPr>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10108" name="Slide Number"/>
          <p:cNvSpPr txBox="1">
            <a:spLocks noGrp="1"/>
          </p:cNvSpPr>
          <p:nvPr>
            <p:ph type="sldNum" sz="quarter" idx="2"/>
          </p:nvPr>
        </p:nvSpPr>
        <p:spPr>
          <a:xfrm>
            <a:off x="8176314" y="6248400"/>
            <a:ext cx="281887" cy="287033"/>
          </a:xfrm>
          <a:prstGeom prst="rect">
            <a:avLst/>
          </a:prstGeom>
        </p:spPr>
        <p:txBody>
          <a:bodyPr lIns="45692" tIns="45692" rIns="45692" bIns="45692" anchor="t"/>
          <a:lstStyle>
            <a:lvl1pPr algn="r">
              <a:spcBef>
                <a:spcPts val="800"/>
              </a:spcBef>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2161212"/>
      </p:ext>
    </p:extLst>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69_Title and Content">
    <p:bg>
      <p:bgPr>
        <a:solidFill>
          <a:srgbClr val="E9E2B6"/>
        </a:solidFill>
        <a:effectLst/>
      </p:bgPr>
    </p:bg>
    <p:spTree>
      <p:nvGrpSpPr>
        <p:cNvPr id="1" name=""/>
        <p:cNvGrpSpPr/>
        <p:nvPr/>
      </p:nvGrpSpPr>
      <p:grpSpPr>
        <a:xfrm>
          <a:off x="0" y="0"/>
          <a:ext cx="0" cy="0"/>
          <a:chOff x="0" y="0"/>
          <a:chExt cx="0" cy="0"/>
        </a:xfrm>
      </p:grpSpPr>
      <p:pic>
        <p:nvPicPr>
          <p:cNvPr id="1011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1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17" name="Body Level One…"/>
          <p:cNvSpPr txBox="1">
            <a:spLocks noGrp="1"/>
          </p:cNvSpPr>
          <p:nvPr>
            <p:ph type="body" idx="1"/>
          </p:nvPr>
        </p:nvSpPr>
        <p:spPr>
          <a:xfrm>
            <a:off x="1371600" y="1981200"/>
            <a:ext cx="7620000" cy="4114800"/>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1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61563180"/>
      </p:ext>
    </p:extLst>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64_Section Header">
    <p:bg>
      <p:bgPr>
        <a:solidFill>
          <a:srgbClr val="E9E2B6"/>
        </a:solidFill>
        <a:effectLst/>
      </p:bgPr>
    </p:bg>
    <p:spTree>
      <p:nvGrpSpPr>
        <p:cNvPr id="1" name=""/>
        <p:cNvGrpSpPr/>
        <p:nvPr/>
      </p:nvGrpSpPr>
      <p:grpSpPr>
        <a:xfrm>
          <a:off x="0" y="0"/>
          <a:ext cx="0" cy="0"/>
          <a:chOff x="0" y="0"/>
          <a:chExt cx="0" cy="0"/>
        </a:xfrm>
      </p:grpSpPr>
      <p:pic>
        <p:nvPicPr>
          <p:cNvPr id="1012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26" name="Title Text"/>
          <p:cNvSpPr txBox="1">
            <a:spLocks noGrp="1"/>
          </p:cNvSpPr>
          <p:nvPr>
            <p:ph type="title"/>
          </p:nvPr>
        </p:nvSpPr>
        <p:spPr>
          <a:xfrm>
            <a:off x="722312" y="4406906"/>
            <a:ext cx="7772401" cy="1362076"/>
          </a:xfrm>
          <a:prstGeom prst="rect">
            <a:avLst/>
          </a:prstGeom>
        </p:spPr>
        <p:txBody>
          <a:bodyPr lIns="46010" tIns="46010" rIns="46010" bIns="46010" anchor="t"/>
          <a:lstStyle>
            <a:lvl1pPr>
              <a:defRPr sz="4000" b="1" cap="all">
                <a:solidFill>
                  <a:srgbClr val="996600"/>
                </a:solidFill>
              </a:defRPr>
            </a:lvl1pPr>
          </a:lstStyle>
          <a:p>
            <a:r>
              <a:t>Title Text</a:t>
            </a:r>
          </a:p>
        </p:txBody>
      </p:sp>
      <p:sp>
        <p:nvSpPr>
          <p:cNvPr id="10127" name="Body Level One…"/>
          <p:cNvSpPr txBox="1">
            <a:spLocks noGrp="1"/>
          </p:cNvSpPr>
          <p:nvPr>
            <p:ph type="body" sz="quarter" idx="1"/>
          </p:nvPr>
        </p:nvSpPr>
        <p:spPr>
          <a:xfrm>
            <a:off x="722312" y="2906713"/>
            <a:ext cx="7772401" cy="1500188"/>
          </a:xfrm>
          <a:prstGeom prst="rect">
            <a:avLst/>
          </a:prstGeom>
        </p:spPr>
        <p:txBody>
          <a:bodyPr lIns="45692" tIns="45692" rIns="45692" bIns="45692" anchor="b">
            <a:normAutofit/>
          </a:bodyPr>
          <a:lstStyle>
            <a:lvl1pPr marL="0" indent="0">
              <a:spcBef>
                <a:spcPts val="400"/>
              </a:spcBef>
              <a:buSzTx/>
              <a:buNone/>
              <a:defRPr sz="2000"/>
            </a:lvl1pPr>
            <a:lvl2pPr marL="0" indent="456933">
              <a:spcBef>
                <a:spcPts val="400"/>
              </a:spcBef>
              <a:buSzTx/>
              <a:buNone/>
              <a:defRPr sz="2000"/>
            </a:lvl2pPr>
            <a:lvl3pPr marL="0" indent="913864">
              <a:spcBef>
                <a:spcPts val="400"/>
              </a:spcBef>
              <a:buSzTx/>
              <a:buNone/>
              <a:defRPr sz="2000"/>
            </a:lvl3pPr>
            <a:lvl4pPr marL="0" indent="1370798">
              <a:spcBef>
                <a:spcPts val="400"/>
              </a:spcBef>
              <a:buSzTx/>
              <a:buNone/>
              <a:defRPr sz="2000"/>
            </a:lvl4pPr>
            <a:lvl5pPr marL="0" indent="1827731">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12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5783109"/>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41159588"/>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65_Two Content">
    <p:bg>
      <p:bgPr>
        <a:solidFill>
          <a:srgbClr val="E9E2B6"/>
        </a:solidFill>
        <a:effectLst/>
      </p:bgPr>
    </p:bg>
    <p:spTree>
      <p:nvGrpSpPr>
        <p:cNvPr id="1" name=""/>
        <p:cNvGrpSpPr/>
        <p:nvPr/>
      </p:nvGrpSpPr>
      <p:grpSpPr>
        <a:xfrm>
          <a:off x="0" y="0"/>
          <a:ext cx="0" cy="0"/>
          <a:chOff x="0" y="0"/>
          <a:chExt cx="0" cy="0"/>
        </a:xfrm>
      </p:grpSpPr>
      <p:pic>
        <p:nvPicPr>
          <p:cNvPr id="1013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3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37" name="Body Level One…"/>
          <p:cNvSpPr txBox="1">
            <a:spLocks noGrp="1"/>
          </p:cNvSpPr>
          <p:nvPr>
            <p:ph type="body" sz="half" idx="1"/>
          </p:nvPr>
        </p:nvSpPr>
        <p:spPr>
          <a:xfrm>
            <a:off x="1371600" y="1981200"/>
            <a:ext cx="3733800" cy="4114800"/>
          </a:xfrm>
          <a:prstGeom prst="rect">
            <a:avLst/>
          </a:prstGeom>
        </p:spPr>
        <p:txBody>
          <a:bodyPr lIns="45692" tIns="45692" rIns="45692" bIns="45692">
            <a:normAutofit/>
          </a:bodyPr>
          <a:lstStyle>
            <a:lvl1pPr marL="342698" indent="-342698">
              <a:spcBef>
                <a:spcPts val="600"/>
              </a:spcBef>
              <a:buClr>
                <a:srgbClr val="996600"/>
              </a:buClr>
              <a:buChar char="⬥"/>
              <a:defRPr sz="2800"/>
            </a:lvl1pPr>
            <a:lvl2pPr marL="790112" indent="-333179">
              <a:spcBef>
                <a:spcPts val="600"/>
              </a:spcBef>
              <a:buClr>
                <a:srgbClr val="996600"/>
              </a:buClr>
              <a:buSzPct val="95000"/>
              <a:buChar char="–"/>
              <a:defRPr sz="2800"/>
            </a:lvl2pPr>
            <a:lvl3pPr marL="1233718" indent="-319851">
              <a:spcBef>
                <a:spcPts val="600"/>
              </a:spcBef>
              <a:buClr>
                <a:srgbClr val="996600"/>
              </a:buClr>
              <a:defRPr sz="2800"/>
            </a:lvl3pPr>
            <a:lvl4pPr marL="1726189" indent="-355390">
              <a:spcBef>
                <a:spcPts val="600"/>
              </a:spcBef>
              <a:buClr>
                <a:srgbClr val="996600"/>
              </a:buClr>
              <a:buChar char="–"/>
              <a:defRPr sz="2800"/>
            </a:lvl4pPr>
            <a:lvl5pPr marL="2183121" indent="-355389">
              <a:spcBef>
                <a:spcPts val="600"/>
              </a:spcBef>
              <a:buClr>
                <a:srgbClr val="996600"/>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3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1203876"/>
      </p:ext>
    </p:extLst>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65_Comparison">
    <p:bg>
      <p:bgPr>
        <a:solidFill>
          <a:srgbClr val="E9E2B6"/>
        </a:solidFill>
        <a:effectLst/>
      </p:bgPr>
    </p:bg>
    <p:spTree>
      <p:nvGrpSpPr>
        <p:cNvPr id="1" name=""/>
        <p:cNvGrpSpPr/>
        <p:nvPr/>
      </p:nvGrpSpPr>
      <p:grpSpPr>
        <a:xfrm>
          <a:off x="0" y="0"/>
          <a:ext cx="0" cy="0"/>
          <a:chOff x="0" y="0"/>
          <a:chExt cx="0" cy="0"/>
        </a:xfrm>
      </p:grpSpPr>
      <p:pic>
        <p:nvPicPr>
          <p:cNvPr id="1014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46" name="Title Text"/>
          <p:cNvSpPr txBox="1">
            <a:spLocks noGrp="1"/>
          </p:cNvSpPr>
          <p:nvPr>
            <p:ph type="title"/>
          </p:nvPr>
        </p:nvSpPr>
        <p:spPr>
          <a:xfrm>
            <a:off x="457200" y="274638"/>
            <a:ext cx="8229600" cy="1143001"/>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47" name="Body Level One…"/>
          <p:cNvSpPr txBox="1">
            <a:spLocks noGrp="1"/>
          </p:cNvSpPr>
          <p:nvPr>
            <p:ph type="body" sz="quarter" idx="1"/>
          </p:nvPr>
        </p:nvSpPr>
        <p:spPr>
          <a:xfrm>
            <a:off x="457201" y="1535112"/>
            <a:ext cx="4040188" cy="639763"/>
          </a:xfrm>
          <a:prstGeom prst="rect">
            <a:avLst/>
          </a:prstGeom>
        </p:spPr>
        <p:txBody>
          <a:bodyPr lIns="45692" tIns="45692" rIns="45692" bIns="45692" anchor="b">
            <a:normAutofit/>
          </a:bodyPr>
          <a:lstStyle>
            <a:lvl1pPr marL="0" indent="0">
              <a:spcBef>
                <a:spcPts val="500"/>
              </a:spcBef>
              <a:buSzTx/>
              <a:buNone/>
              <a:defRPr sz="2400" b="1"/>
            </a:lvl1pPr>
            <a:lvl2pPr marL="0" indent="456933">
              <a:spcBef>
                <a:spcPts val="500"/>
              </a:spcBef>
              <a:buSzTx/>
              <a:buNone/>
              <a:defRPr sz="2400" b="1"/>
            </a:lvl2pPr>
            <a:lvl3pPr marL="0" indent="913864">
              <a:spcBef>
                <a:spcPts val="500"/>
              </a:spcBef>
              <a:buSzTx/>
              <a:buNone/>
              <a:defRPr sz="2400" b="1"/>
            </a:lvl3pPr>
            <a:lvl4pPr marL="0" indent="1370798">
              <a:spcBef>
                <a:spcPts val="500"/>
              </a:spcBef>
              <a:buSzTx/>
              <a:buNone/>
              <a:defRPr sz="2400" b="1"/>
            </a:lvl4pPr>
            <a:lvl5pPr marL="0" indent="1827731">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148" name="Text Placeholder 4"/>
          <p:cNvSpPr>
            <a:spLocks noGrp="1"/>
          </p:cNvSpPr>
          <p:nvPr>
            <p:ph type="body" sz="quarter" idx="21"/>
          </p:nvPr>
        </p:nvSpPr>
        <p:spPr>
          <a:xfrm>
            <a:off x="4645030" y="1535112"/>
            <a:ext cx="4041776" cy="639763"/>
          </a:xfrm>
          <a:prstGeom prst="rect">
            <a:avLst/>
          </a:prstGeom>
        </p:spPr>
        <p:txBody>
          <a:bodyPr lIns="45692" tIns="45692" rIns="45692" bIns="45692" anchor="b">
            <a:normAutofit/>
          </a:bodyPr>
          <a:lstStyle/>
          <a:p>
            <a:pPr marL="0" indent="0">
              <a:spcBef>
                <a:spcPts val="500"/>
              </a:spcBef>
              <a:buSzTx/>
              <a:buNone/>
              <a:defRPr sz="2400" b="1"/>
            </a:pPr>
            <a:endParaRPr/>
          </a:p>
        </p:txBody>
      </p:sp>
      <p:sp>
        <p:nvSpPr>
          <p:cNvPr id="10149"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0388811"/>
      </p:ext>
    </p:extLst>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65_Title Only">
    <p:bg>
      <p:bgPr>
        <a:solidFill>
          <a:srgbClr val="E9E2B6"/>
        </a:solidFill>
        <a:effectLst/>
      </p:bgPr>
    </p:bg>
    <p:spTree>
      <p:nvGrpSpPr>
        <p:cNvPr id="1" name=""/>
        <p:cNvGrpSpPr/>
        <p:nvPr/>
      </p:nvGrpSpPr>
      <p:grpSpPr>
        <a:xfrm>
          <a:off x="0" y="0"/>
          <a:ext cx="0" cy="0"/>
          <a:chOff x="0" y="0"/>
          <a:chExt cx="0" cy="0"/>
        </a:xfrm>
      </p:grpSpPr>
      <p:pic>
        <p:nvPicPr>
          <p:cNvPr id="10156"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57"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5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465340"/>
      </p:ext>
    </p:extLst>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68_Blank">
    <p:bg>
      <p:bgPr>
        <a:solidFill>
          <a:srgbClr val="E9E2B6"/>
        </a:solidFill>
        <a:effectLst/>
      </p:bgPr>
    </p:bg>
    <p:spTree>
      <p:nvGrpSpPr>
        <p:cNvPr id="1" name=""/>
        <p:cNvGrpSpPr/>
        <p:nvPr/>
      </p:nvGrpSpPr>
      <p:grpSpPr>
        <a:xfrm>
          <a:off x="0" y="0"/>
          <a:ext cx="0" cy="0"/>
          <a:chOff x="0" y="0"/>
          <a:chExt cx="0" cy="0"/>
        </a:xfrm>
      </p:grpSpPr>
      <p:pic>
        <p:nvPicPr>
          <p:cNvPr id="1016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66"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6215394"/>
      </p:ext>
    </p:extLst>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tx">
  <p:cSld name="6_Blank 0">
    <p:bg>
      <p:bgPr>
        <a:solidFill>
          <a:srgbClr val="E9E2B6">
            <a:alpha val="0"/>
          </a:srgbClr>
        </a:solidFill>
        <a:effectLst/>
      </p:bgPr>
    </p:bg>
    <p:spTree>
      <p:nvGrpSpPr>
        <p:cNvPr id="1" name=""/>
        <p:cNvGrpSpPr/>
        <p:nvPr/>
      </p:nvGrpSpPr>
      <p:grpSpPr>
        <a:xfrm>
          <a:off x="0" y="0"/>
          <a:ext cx="0" cy="0"/>
          <a:chOff x="0" y="0"/>
          <a:chExt cx="0" cy="0"/>
        </a:xfrm>
      </p:grpSpPr>
      <p:sp>
        <p:nvSpPr>
          <p:cNvPr id="1017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8146124"/>
      </p:ext>
    </p:extLst>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type="tx">
  <p:cSld name="Blank 1">
    <p:bg>
      <p:bgPr>
        <a:solidFill>
          <a:srgbClr val="E9E2B6">
            <a:alpha val="0"/>
          </a:srgbClr>
        </a:solidFill>
        <a:effectLst/>
      </p:bgPr>
    </p:bg>
    <p:spTree>
      <p:nvGrpSpPr>
        <p:cNvPr id="1" name=""/>
        <p:cNvGrpSpPr/>
        <p:nvPr/>
      </p:nvGrpSpPr>
      <p:grpSpPr>
        <a:xfrm>
          <a:off x="0" y="0"/>
          <a:ext cx="0" cy="0"/>
          <a:chOff x="0" y="0"/>
          <a:chExt cx="0" cy="0"/>
        </a:xfrm>
      </p:grpSpPr>
      <p:pic>
        <p:nvPicPr>
          <p:cNvPr id="10180"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1"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96282468"/>
      </p:ext>
    </p:extLst>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type="tx">
  <p:cSld name="65_Content with Caption">
    <p:bg>
      <p:bgPr>
        <a:solidFill>
          <a:srgbClr val="E9E2B6"/>
        </a:solidFill>
        <a:effectLst/>
      </p:bgPr>
    </p:bg>
    <p:spTree>
      <p:nvGrpSpPr>
        <p:cNvPr id="1" name=""/>
        <p:cNvGrpSpPr/>
        <p:nvPr/>
      </p:nvGrpSpPr>
      <p:grpSpPr>
        <a:xfrm>
          <a:off x="0" y="0"/>
          <a:ext cx="0" cy="0"/>
          <a:chOff x="0" y="0"/>
          <a:chExt cx="0" cy="0"/>
        </a:xfrm>
      </p:grpSpPr>
      <p:pic>
        <p:nvPicPr>
          <p:cNvPr id="10188"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9" name="Title Text"/>
          <p:cNvSpPr txBox="1">
            <a:spLocks noGrp="1"/>
          </p:cNvSpPr>
          <p:nvPr>
            <p:ph type="title"/>
          </p:nvPr>
        </p:nvSpPr>
        <p:spPr>
          <a:xfrm>
            <a:off x="457204" y="273050"/>
            <a:ext cx="3008314" cy="1162050"/>
          </a:xfrm>
          <a:prstGeom prst="rect">
            <a:avLst/>
          </a:prstGeom>
        </p:spPr>
        <p:txBody>
          <a:bodyPr lIns="46010" tIns="46010" rIns="46010" bIns="46010"/>
          <a:lstStyle>
            <a:lvl1pPr>
              <a:defRPr sz="2000" b="1">
                <a:solidFill>
                  <a:srgbClr val="996600"/>
                </a:solidFill>
              </a:defRPr>
            </a:lvl1pPr>
          </a:lstStyle>
          <a:p>
            <a:r>
              <a:t>Title Text</a:t>
            </a:r>
          </a:p>
        </p:txBody>
      </p:sp>
      <p:sp>
        <p:nvSpPr>
          <p:cNvPr id="10190" name="Body Level One…"/>
          <p:cNvSpPr txBox="1">
            <a:spLocks noGrp="1"/>
          </p:cNvSpPr>
          <p:nvPr>
            <p:ph type="body" idx="1"/>
          </p:nvPr>
        </p:nvSpPr>
        <p:spPr>
          <a:xfrm>
            <a:off x="3575050" y="273056"/>
            <a:ext cx="5111750" cy="5853113"/>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91" name="Text Placeholder 3"/>
          <p:cNvSpPr>
            <a:spLocks noGrp="1"/>
          </p:cNvSpPr>
          <p:nvPr>
            <p:ph type="body" sz="half" idx="21"/>
          </p:nvPr>
        </p:nvSpPr>
        <p:spPr>
          <a:xfrm>
            <a:off x="457203" y="1435106"/>
            <a:ext cx="3008315" cy="4691063"/>
          </a:xfrm>
          <a:prstGeom prst="rect">
            <a:avLst/>
          </a:prstGeom>
        </p:spPr>
        <p:txBody>
          <a:bodyPr lIns="45692" tIns="45692" rIns="45692" bIns="45692">
            <a:normAutofit/>
          </a:bodyPr>
          <a:lstStyle/>
          <a:p>
            <a:pPr marL="0" indent="0">
              <a:spcBef>
                <a:spcPts val="300"/>
              </a:spcBef>
              <a:buSzTx/>
              <a:buNone/>
              <a:defRPr sz="1400"/>
            </a:pPr>
            <a:endParaRPr/>
          </a:p>
        </p:txBody>
      </p:sp>
      <p:sp>
        <p:nvSpPr>
          <p:cNvPr id="10192"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0003255"/>
      </p:ext>
    </p:extLst>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showMasterSp="0" type="tx">
  <p:cSld name="65_Picture with Caption">
    <p:bg>
      <p:bgPr>
        <a:solidFill>
          <a:srgbClr val="E9E2B6"/>
        </a:solidFill>
        <a:effectLst/>
      </p:bgPr>
    </p:bg>
    <p:spTree>
      <p:nvGrpSpPr>
        <p:cNvPr id="1" name=""/>
        <p:cNvGrpSpPr/>
        <p:nvPr/>
      </p:nvGrpSpPr>
      <p:grpSpPr>
        <a:xfrm>
          <a:off x="0" y="0"/>
          <a:ext cx="0" cy="0"/>
          <a:chOff x="0" y="0"/>
          <a:chExt cx="0" cy="0"/>
        </a:xfrm>
      </p:grpSpPr>
      <p:pic>
        <p:nvPicPr>
          <p:cNvPr id="10199"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200" name="Title Text"/>
          <p:cNvSpPr txBox="1">
            <a:spLocks noGrp="1"/>
          </p:cNvSpPr>
          <p:nvPr>
            <p:ph type="title"/>
          </p:nvPr>
        </p:nvSpPr>
        <p:spPr>
          <a:xfrm>
            <a:off x="1792288" y="4800600"/>
            <a:ext cx="5486401" cy="566738"/>
          </a:xfrm>
          <a:prstGeom prst="rect">
            <a:avLst/>
          </a:prstGeom>
        </p:spPr>
        <p:txBody>
          <a:bodyPr lIns="46010" tIns="46010" rIns="46010" bIns="46010"/>
          <a:lstStyle>
            <a:lvl1pPr>
              <a:defRPr sz="2000" b="1">
                <a:solidFill>
                  <a:srgbClr val="996600"/>
                </a:solidFill>
              </a:defRPr>
            </a:lvl1pPr>
          </a:lstStyle>
          <a:p>
            <a:r>
              <a:t>Title Text</a:t>
            </a:r>
          </a:p>
        </p:txBody>
      </p:sp>
      <p:sp>
        <p:nvSpPr>
          <p:cNvPr id="102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02" name="Body Level One…"/>
          <p:cNvSpPr txBox="1">
            <a:spLocks noGrp="1"/>
          </p:cNvSpPr>
          <p:nvPr>
            <p:ph type="body" sz="quarter" idx="1"/>
          </p:nvPr>
        </p:nvSpPr>
        <p:spPr>
          <a:xfrm>
            <a:off x="1792288" y="5367337"/>
            <a:ext cx="5486401" cy="804863"/>
          </a:xfrm>
          <a:prstGeom prst="rect">
            <a:avLst/>
          </a:prstGeom>
        </p:spPr>
        <p:txBody>
          <a:bodyPr lIns="45692" tIns="45692" rIns="45692" bIns="45692">
            <a:normAutofit/>
          </a:bodyPr>
          <a:lstStyle>
            <a:lvl1pPr marL="0" indent="0">
              <a:spcBef>
                <a:spcPts val="300"/>
              </a:spcBef>
              <a:buSzTx/>
              <a:buNone/>
              <a:defRPr sz="1400"/>
            </a:lvl1pPr>
            <a:lvl2pPr marL="0" indent="456933">
              <a:spcBef>
                <a:spcPts val="300"/>
              </a:spcBef>
              <a:buSzTx/>
              <a:buNone/>
              <a:defRPr sz="1400"/>
            </a:lvl2pPr>
            <a:lvl3pPr marL="0" indent="913864">
              <a:spcBef>
                <a:spcPts val="300"/>
              </a:spcBef>
              <a:buSzTx/>
              <a:buNone/>
              <a:defRPr sz="1400"/>
            </a:lvl3pPr>
            <a:lvl4pPr marL="0" indent="1370798">
              <a:spcBef>
                <a:spcPts val="300"/>
              </a:spcBef>
              <a:buSzTx/>
              <a:buNone/>
              <a:defRPr sz="1400"/>
            </a:lvl4pPr>
            <a:lvl5pPr marL="0" indent="1827731">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0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99530228"/>
      </p:ext>
    </p:extLst>
  </p:cSld>
  <p:clrMapOvr>
    <a:masterClrMapping/>
  </p:clrMapOvr>
  <p:transition spd="med"/>
</p:sldLayout>
</file>

<file path=ppt/slideLayouts/slideLayout898.xml><?xml version="1.0" encoding="utf-8"?>
<p:sldLayout xmlns:a="http://schemas.openxmlformats.org/drawingml/2006/main" xmlns:r="http://schemas.openxmlformats.org/officeDocument/2006/relationships" xmlns:p="http://schemas.openxmlformats.org/presentationml/2006/main" showMasterSp="0" type="tx">
  <p:cSld name="73_Title Slide">
    <p:bg>
      <p:bgPr>
        <a:solidFill>
          <a:srgbClr val="000000"/>
        </a:solidFill>
        <a:effectLst/>
      </p:bgPr>
    </p:bg>
    <p:spTree>
      <p:nvGrpSpPr>
        <p:cNvPr id="1" name=""/>
        <p:cNvGrpSpPr/>
        <p:nvPr/>
      </p:nvGrpSpPr>
      <p:grpSpPr>
        <a:xfrm>
          <a:off x="0" y="0"/>
          <a:ext cx="0" cy="0"/>
          <a:chOff x="0" y="0"/>
          <a:chExt cx="0" cy="0"/>
        </a:xfrm>
      </p:grpSpPr>
      <p:sp>
        <p:nvSpPr>
          <p:cNvPr id="10210"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26675733"/>
      </p:ext>
    </p:extLst>
  </p:cSld>
  <p:clrMapOvr>
    <a:masterClrMapping/>
  </p:clrMapOvr>
  <p:transition spd="med"/>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x">
  <p:cSld name="1_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0219"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479888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9871FCC2-7704-E144-969B-30FB3DDEA2DE}" type="slidenum">
              <a:rPr lang="en-US"/>
              <a:pPr>
                <a:defRPr/>
              </a:pPr>
              <a:t>‹#›</a:t>
            </a:fld>
            <a:endParaRPr lang="en-US"/>
          </a:p>
        </p:txBody>
      </p:sp>
    </p:spTree>
    <p:extLst>
      <p:ext uri="{BB962C8B-B14F-4D97-AF65-F5344CB8AC3E}">
        <p14:creationId xmlns:p14="http://schemas.microsoft.com/office/powerpoint/2010/main" val="168819108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69288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showMasterSp="0" type="tx">
  <p:cSld name="70_Title and Content">
    <p:bg>
      <p:bgPr>
        <a:solidFill>
          <a:srgbClr val="000000"/>
        </a:solidFill>
        <a:effectLst/>
      </p:bgPr>
    </p:bg>
    <p:spTree>
      <p:nvGrpSpPr>
        <p:cNvPr id="1" name=""/>
        <p:cNvGrpSpPr/>
        <p:nvPr/>
      </p:nvGrpSpPr>
      <p:grpSpPr>
        <a:xfrm>
          <a:off x="0" y="0"/>
          <a:ext cx="0" cy="0"/>
          <a:chOff x="0" y="0"/>
          <a:chExt cx="0" cy="0"/>
        </a:xfrm>
      </p:grpSpPr>
      <p:sp>
        <p:nvSpPr>
          <p:cNvPr id="1022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01954"/>
      </p:ext>
    </p:extLst>
  </p:cSld>
  <p:clrMapOvr>
    <a:masterClrMapping/>
  </p:clrMapOvr>
  <p:transition spd="med"/>
</p:sldLayout>
</file>

<file path=ppt/slideLayouts/slideLayout901.xml><?xml version="1.0" encoding="utf-8"?>
<p:sldLayout xmlns:a="http://schemas.openxmlformats.org/drawingml/2006/main" xmlns:r="http://schemas.openxmlformats.org/officeDocument/2006/relationships" xmlns:p="http://schemas.openxmlformats.org/presentationml/2006/main" showMasterSp="0" type="tx">
  <p:cSld name="65_Section Header">
    <p:bg>
      <p:bgPr>
        <a:solidFill>
          <a:srgbClr val="000000"/>
        </a:solidFill>
        <a:effectLst/>
      </p:bgPr>
    </p:bg>
    <p:spTree>
      <p:nvGrpSpPr>
        <p:cNvPr id="1" name=""/>
        <p:cNvGrpSpPr/>
        <p:nvPr/>
      </p:nvGrpSpPr>
      <p:grpSpPr>
        <a:xfrm>
          <a:off x="0" y="0"/>
          <a:ext cx="0" cy="0"/>
          <a:chOff x="0" y="0"/>
          <a:chExt cx="0" cy="0"/>
        </a:xfrm>
      </p:grpSpPr>
      <p:sp>
        <p:nvSpPr>
          <p:cNvPr id="102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2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40161123"/>
      </p:ext>
    </p:extLst>
  </p:cSld>
  <p:clrMapOvr>
    <a:masterClrMapping/>
  </p:clrMapOvr>
  <p:transition spd="med"/>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type="tx">
  <p:cSld name="66_Two Content">
    <p:bg>
      <p:bgPr>
        <a:solidFill>
          <a:srgbClr val="000000"/>
        </a:solidFill>
        <a:effectLst/>
      </p:bgPr>
    </p:bg>
    <p:spTree>
      <p:nvGrpSpPr>
        <p:cNvPr id="1" name=""/>
        <p:cNvGrpSpPr/>
        <p:nvPr/>
      </p:nvGrpSpPr>
      <p:grpSpPr>
        <a:xfrm>
          <a:off x="0" y="0"/>
          <a:ext cx="0" cy="0"/>
          <a:chOff x="0" y="0"/>
          <a:chExt cx="0" cy="0"/>
        </a:xfrm>
      </p:grpSpPr>
      <p:sp>
        <p:nvSpPr>
          <p:cNvPr id="10246"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4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4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1484293"/>
      </p:ext>
    </p:extLst>
  </p:cSld>
  <p:clrMapOvr>
    <a:masterClrMapping/>
  </p:clrMapOvr>
  <p:transition spd="med"/>
</p:sldLayout>
</file>

<file path=ppt/slideLayouts/slideLayout903.xml><?xml version="1.0" encoding="utf-8"?>
<p:sldLayout xmlns:a="http://schemas.openxmlformats.org/drawingml/2006/main" xmlns:r="http://schemas.openxmlformats.org/officeDocument/2006/relationships" xmlns:p="http://schemas.openxmlformats.org/presentationml/2006/main" showMasterSp="0" type="tx">
  <p:cSld name="66_Comparison">
    <p:bg>
      <p:bgPr>
        <a:solidFill>
          <a:srgbClr val="000000"/>
        </a:solidFill>
        <a:effectLst/>
      </p:bgPr>
    </p:bg>
    <p:spTree>
      <p:nvGrpSpPr>
        <p:cNvPr id="1" name=""/>
        <p:cNvGrpSpPr/>
        <p:nvPr/>
      </p:nvGrpSpPr>
      <p:grpSpPr>
        <a:xfrm>
          <a:off x="0" y="0"/>
          <a:ext cx="0" cy="0"/>
          <a:chOff x="0" y="0"/>
          <a:chExt cx="0" cy="0"/>
        </a:xfrm>
      </p:grpSpPr>
      <p:sp>
        <p:nvSpPr>
          <p:cNvPr id="10255"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25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5449947"/>
      </p:ext>
    </p:extLst>
  </p:cSld>
  <p:clrMapOvr>
    <a:masterClrMapping/>
  </p:clrMapOvr>
  <p:transition spd="med"/>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type="tx">
  <p:cSld name="66_Title Only">
    <p:bg>
      <p:bgPr>
        <a:solidFill>
          <a:srgbClr val="000000"/>
        </a:solidFill>
        <a:effectLst/>
      </p:bgPr>
    </p:bg>
    <p:spTree>
      <p:nvGrpSpPr>
        <p:cNvPr id="1" name=""/>
        <p:cNvGrpSpPr/>
        <p:nvPr/>
      </p:nvGrpSpPr>
      <p:grpSpPr>
        <a:xfrm>
          <a:off x="0" y="0"/>
          <a:ext cx="0" cy="0"/>
          <a:chOff x="0" y="0"/>
          <a:chExt cx="0" cy="0"/>
        </a:xfrm>
      </p:grpSpPr>
      <p:sp>
        <p:nvSpPr>
          <p:cNvPr id="10265"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7500983"/>
      </p:ext>
    </p:extLst>
  </p:cSld>
  <p:clrMapOvr>
    <a:masterClrMapping/>
  </p:clrMapOvr>
  <p:transition spd="med"/>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type="tx">
  <p:cSld name="69_Blank">
    <p:bg>
      <p:bgPr>
        <a:solidFill>
          <a:srgbClr val="000000"/>
        </a:solidFill>
        <a:effectLst/>
      </p:bgPr>
    </p:bg>
    <p:spTree>
      <p:nvGrpSpPr>
        <p:cNvPr id="1" name=""/>
        <p:cNvGrpSpPr/>
        <p:nvPr/>
      </p:nvGrpSpPr>
      <p:grpSpPr>
        <a:xfrm>
          <a:off x="0" y="0"/>
          <a:ext cx="0" cy="0"/>
          <a:chOff x="0" y="0"/>
          <a:chExt cx="0" cy="0"/>
        </a:xfrm>
      </p:grpSpPr>
      <p:sp>
        <p:nvSpPr>
          <p:cNvPr id="102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0511644"/>
      </p:ext>
    </p:extLst>
  </p:cSld>
  <p:clrMapOvr>
    <a:masterClrMapping/>
  </p:clrMapOvr>
  <p:transition spd="med"/>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x">
  <p:cSld name="7_Blank 0">
    <p:bg>
      <p:bgPr>
        <a:solidFill>
          <a:srgbClr val="000000"/>
        </a:solidFill>
        <a:effectLst/>
      </p:bgPr>
    </p:bg>
    <p:spTree>
      <p:nvGrpSpPr>
        <p:cNvPr id="1" name=""/>
        <p:cNvGrpSpPr/>
        <p:nvPr/>
      </p:nvGrpSpPr>
      <p:grpSpPr>
        <a:xfrm>
          <a:off x="0" y="0"/>
          <a:ext cx="0" cy="0"/>
          <a:chOff x="0" y="0"/>
          <a:chExt cx="0" cy="0"/>
        </a:xfrm>
      </p:grpSpPr>
      <p:sp>
        <p:nvSpPr>
          <p:cNvPr id="102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43368176"/>
      </p:ext>
    </p:extLst>
  </p:cSld>
  <p:clrMapOvr>
    <a:masterClrMapping/>
  </p:clrMapOvr>
  <p:transition spd="med"/>
</p:sldLayout>
</file>

<file path=ppt/slideLayouts/slideLayout907.xml><?xml version="1.0" encoding="utf-8"?>
<p:sldLayout xmlns:a="http://schemas.openxmlformats.org/drawingml/2006/main" xmlns:r="http://schemas.openxmlformats.org/officeDocument/2006/relationships" xmlns:p="http://schemas.openxmlformats.org/presentationml/2006/main" showMasterSp="0" type="tx">
  <p:cSld name="66_Content with Caption">
    <p:bg>
      <p:bgPr>
        <a:solidFill>
          <a:srgbClr val="000000"/>
        </a:solidFill>
        <a:effectLst/>
      </p:bgPr>
    </p:bg>
    <p:spTree>
      <p:nvGrpSpPr>
        <p:cNvPr id="1" name=""/>
        <p:cNvGrpSpPr/>
        <p:nvPr/>
      </p:nvGrpSpPr>
      <p:grpSpPr>
        <a:xfrm>
          <a:off x="0" y="0"/>
          <a:ext cx="0" cy="0"/>
          <a:chOff x="0" y="0"/>
          <a:chExt cx="0" cy="0"/>
        </a:xfrm>
      </p:grpSpPr>
      <p:sp>
        <p:nvSpPr>
          <p:cNvPr id="1028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02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4063740"/>
      </p:ext>
    </p:extLst>
  </p:cSld>
  <p:clrMapOvr>
    <a:masterClrMapping/>
  </p:clrMapOvr>
  <p:transition spd="med"/>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type="tx">
  <p:cSld name="66_Picture with Caption">
    <p:bg>
      <p:bgPr>
        <a:solidFill>
          <a:srgbClr val="000000"/>
        </a:solidFill>
        <a:effectLst/>
      </p:bgPr>
    </p:bg>
    <p:spTree>
      <p:nvGrpSpPr>
        <p:cNvPr id="1" name=""/>
        <p:cNvGrpSpPr/>
        <p:nvPr/>
      </p:nvGrpSpPr>
      <p:grpSpPr>
        <a:xfrm>
          <a:off x="0" y="0"/>
          <a:ext cx="0" cy="0"/>
          <a:chOff x="0" y="0"/>
          <a:chExt cx="0" cy="0"/>
        </a:xfrm>
      </p:grpSpPr>
      <p:sp>
        <p:nvSpPr>
          <p:cNvPr id="10297"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323063"/>
      </p:ext>
    </p:extLst>
  </p:cSld>
  <p:clrMapOvr>
    <a:masterClrMapping/>
  </p:clrMapOvr>
  <p:transition spd="med"/>
</p:sldLayout>
</file>

<file path=ppt/slideLayouts/slideLayout909.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0307"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08"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17212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32482778"/>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10316"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17"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3570359"/>
      </p:ext>
    </p:extLst>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showMasterSp="0" type="tx">
  <p:cSld name="74_Title Slide">
    <p:bg>
      <p:bgPr>
        <a:solidFill>
          <a:srgbClr val="000000"/>
        </a:solidFill>
        <a:effectLst/>
      </p:bgPr>
    </p:bg>
    <p:spTree>
      <p:nvGrpSpPr>
        <p:cNvPr id="1" name=""/>
        <p:cNvGrpSpPr/>
        <p:nvPr/>
      </p:nvGrpSpPr>
      <p:grpSpPr>
        <a:xfrm>
          <a:off x="0" y="0"/>
          <a:ext cx="0" cy="0"/>
          <a:chOff x="0" y="0"/>
          <a:chExt cx="0" cy="0"/>
        </a:xfrm>
      </p:grpSpPr>
      <p:sp>
        <p:nvSpPr>
          <p:cNvPr id="1032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2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4877010"/>
      </p:ext>
    </p:extLst>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showMasterSp="0" type="tx">
  <p:cSld name="71_Title and Content">
    <p:bg>
      <p:bgPr>
        <a:solidFill>
          <a:srgbClr val="000000"/>
        </a:solidFill>
        <a:effectLst/>
      </p:bgPr>
    </p:bg>
    <p:spTree>
      <p:nvGrpSpPr>
        <p:cNvPr id="1" name=""/>
        <p:cNvGrpSpPr/>
        <p:nvPr/>
      </p:nvGrpSpPr>
      <p:grpSpPr>
        <a:xfrm>
          <a:off x="0" y="0"/>
          <a:ext cx="0" cy="0"/>
          <a:chOff x="0" y="0"/>
          <a:chExt cx="0" cy="0"/>
        </a:xfrm>
      </p:grpSpPr>
      <p:sp>
        <p:nvSpPr>
          <p:cNvPr id="1033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3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7945960"/>
      </p:ext>
    </p:extLst>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x">
  <p:cSld name="66_Section Header">
    <p:bg>
      <p:bgPr>
        <a:solidFill>
          <a:srgbClr val="000000"/>
        </a:solidFill>
        <a:effectLst/>
      </p:bgPr>
    </p:bg>
    <p:spTree>
      <p:nvGrpSpPr>
        <p:cNvPr id="1" name=""/>
        <p:cNvGrpSpPr/>
        <p:nvPr/>
      </p:nvGrpSpPr>
      <p:grpSpPr>
        <a:xfrm>
          <a:off x="0" y="0"/>
          <a:ext cx="0" cy="0"/>
          <a:chOff x="0" y="0"/>
          <a:chExt cx="0" cy="0"/>
        </a:xfrm>
      </p:grpSpPr>
      <p:sp>
        <p:nvSpPr>
          <p:cNvPr id="103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3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9565581"/>
      </p:ext>
    </p:extLst>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showMasterSp="0" type="tx">
  <p:cSld name="67_Two Content">
    <p:bg>
      <p:bgPr>
        <a:solidFill>
          <a:srgbClr val="000000"/>
        </a:solidFill>
        <a:effectLst/>
      </p:bgPr>
    </p:bg>
    <p:spTree>
      <p:nvGrpSpPr>
        <p:cNvPr id="1" name=""/>
        <p:cNvGrpSpPr/>
        <p:nvPr/>
      </p:nvGrpSpPr>
      <p:grpSpPr>
        <a:xfrm>
          <a:off x="0" y="0"/>
          <a:ext cx="0" cy="0"/>
          <a:chOff x="0" y="0"/>
          <a:chExt cx="0" cy="0"/>
        </a:xfrm>
      </p:grpSpPr>
      <p:sp>
        <p:nvSpPr>
          <p:cNvPr id="1035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5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770907"/>
      </p:ext>
    </p:extLst>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showMasterSp="0" type="tx">
  <p:cSld name="67_Comparison">
    <p:bg>
      <p:bgPr>
        <a:solidFill>
          <a:srgbClr val="000000"/>
        </a:solidFill>
        <a:effectLst/>
      </p:bgPr>
    </p:bg>
    <p:spTree>
      <p:nvGrpSpPr>
        <p:cNvPr id="1" name=""/>
        <p:cNvGrpSpPr/>
        <p:nvPr/>
      </p:nvGrpSpPr>
      <p:grpSpPr>
        <a:xfrm>
          <a:off x="0" y="0"/>
          <a:ext cx="0" cy="0"/>
          <a:chOff x="0" y="0"/>
          <a:chExt cx="0" cy="0"/>
        </a:xfrm>
      </p:grpSpPr>
      <p:sp>
        <p:nvSpPr>
          <p:cNvPr id="1036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6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6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3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7073020"/>
      </p:ext>
    </p:extLst>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showMasterSp="0" type="tx">
  <p:cSld name="67_Title Only">
    <p:bg>
      <p:bgPr>
        <a:solidFill>
          <a:srgbClr val="000000"/>
        </a:solidFill>
        <a:effectLst/>
      </p:bgPr>
    </p:bg>
    <p:spTree>
      <p:nvGrpSpPr>
        <p:cNvPr id="1" name=""/>
        <p:cNvGrpSpPr/>
        <p:nvPr/>
      </p:nvGrpSpPr>
      <p:grpSpPr>
        <a:xfrm>
          <a:off x="0" y="0"/>
          <a:ext cx="0" cy="0"/>
          <a:chOff x="0" y="0"/>
          <a:chExt cx="0" cy="0"/>
        </a:xfrm>
      </p:grpSpPr>
      <p:sp>
        <p:nvSpPr>
          <p:cNvPr id="1037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3658478"/>
      </p:ext>
    </p:extLst>
  </p:cSld>
  <p:clrMapOvr>
    <a:masterClrMapping/>
  </p:clrMapOvr>
  <p:transition spd="med"/>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x">
  <p:cSld name="70_Blank">
    <p:bg>
      <p:bgPr>
        <a:solidFill>
          <a:srgbClr val="000000"/>
        </a:solidFill>
        <a:effectLst/>
      </p:bgPr>
    </p:bg>
    <p:spTree>
      <p:nvGrpSpPr>
        <p:cNvPr id="1" name=""/>
        <p:cNvGrpSpPr/>
        <p:nvPr/>
      </p:nvGrpSpPr>
      <p:grpSpPr>
        <a:xfrm>
          <a:off x="0" y="0"/>
          <a:ext cx="0" cy="0"/>
          <a:chOff x="0" y="0"/>
          <a:chExt cx="0" cy="0"/>
        </a:xfrm>
      </p:grpSpPr>
      <p:sp>
        <p:nvSpPr>
          <p:cNvPr id="10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1094524"/>
      </p:ext>
    </p:extLst>
  </p:cSld>
  <p:clrMapOvr>
    <a:masterClrMapping/>
  </p:clrMapOvr>
  <p:transition spd="med"/>
</p:sldLayout>
</file>

<file path=ppt/slideLayouts/slideLayout918.xml><?xml version="1.0" encoding="utf-8"?>
<p:sldLayout xmlns:a="http://schemas.openxmlformats.org/drawingml/2006/main" xmlns:r="http://schemas.openxmlformats.org/officeDocument/2006/relationships" xmlns:p="http://schemas.openxmlformats.org/presentationml/2006/main" showMasterSp="0" type="tx">
  <p:cSld name="67_Content with Caption">
    <p:bg>
      <p:bgPr>
        <a:solidFill>
          <a:srgbClr val="000000"/>
        </a:solidFill>
        <a:effectLst/>
      </p:bgPr>
    </p:bg>
    <p:spTree>
      <p:nvGrpSpPr>
        <p:cNvPr id="1" name=""/>
        <p:cNvGrpSpPr/>
        <p:nvPr/>
      </p:nvGrpSpPr>
      <p:grpSpPr>
        <a:xfrm>
          <a:off x="0" y="0"/>
          <a:ext cx="0" cy="0"/>
          <a:chOff x="0" y="0"/>
          <a:chExt cx="0" cy="0"/>
        </a:xfrm>
      </p:grpSpPr>
      <p:sp>
        <p:nvSpPr>
          <p:cNvPr id="1038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8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8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3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4699421"/>
      </p:ext>
    </p:extLst>
  </p:cSld>
  <p:clrMapOvr>
    <a:masterClrMapping/>
  </p:clrMapOvr>
  <p:transition spd="med"/>
</p:sldLayout>
</file>

<file path=ppt/slideLayouts/slideLayout919.xml><?xml version="1.0" encoding="utf-8"?>
<p:sldLayout xmlns:a="http://schemas.openxmlformats.org/drawingml/2006/main" xmlns:r="http://schemas.openxmlformats.org/officeDocument/2006/relationships" xmlns:p="http://schemas.openxmlformats.org/presentationml/2006/main" showMasterSp="0" type="tx">
  <p:cSld name="67_Picture with Caption">
    <p:bg>
      <p:bgPr>
        <a:solidFill>
          <a:srgbClr val="000000"/>
        </a:solidFill>
        <a:effectLst/>
      </p:bgPr>
    </p:bg>
    <p:spTree>
      <p:nvGrpSpPr>
        <p:cNvPr id="1" name=""/>
        <p:cNvGrpSpPr/>
        <p:nvPr/>
      </p:nvGrpSpPr>
      <p:grpSpPr>
        <a:xfrm>
          <a:off x="0" y="0"/>
          <a:ext cx="0" cy="0"/>
          <a:chOff x="0" y="0"/>
          <a:chExt cx="0" cy="0"/>
        </a:xfrm>
      </p:grpSpPr>
      <p:sp>
        <p:nvSpPr>
          <p:cNvPr id="1039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9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39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596346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43196925"/>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10406"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66629951"/>
      </p:ext>
    </p:extLst>
  </p:cSld>
  <p:clrMapOvr>
    <a:masterClrMapping/>
  </p:clrMapOvr>
  <p:transition spd="med"/>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x">
  <p:cSld name="75_Title Slide">
    <p:bg>
      <p:bgPr>
        <a:solidFill>
          <a:srgbClr val="474747"/>
        </a:solidFill>
        <a:effectLst/>
      </p:bgPr>
    </p:bg>
    <p:spTree>
      <p:nvGrpSpPr>
        <p:cNvPr id="1" name=""/>
        <p:cNvGrpSpPr/>
        <p:nvPr/>
      </p:nvGrpSpPr>
      <p:grpSpPr>
        <a:xfrm>
          <a:off x="0" y="0"/>
          <a:ext cx="0" cy="0"/>
          <a:chOff x="0" y="0"/>
          <a:chExt cx="0" cy="0"/>
        </a:xfrm>
      </p:grpSpPr>
      <p:grpSp>
        <p:nvGrpSpPr>
          <p:cNvPr id="10443" name="Group 31"/>
          <p:cNvGrpSpPr/>
          <p:nvPr/>
        </p:nvGrpSpPr>
        <p:grpSpPr>
          <a:xfrm>
            <a:off x="-1" y="-1"/>
            <a:ext cx="9132890" cy="6845301"/>
            <a:chOff x="0" y="0"/>
            <a:chExt cx="9132888" cy="6845300"/>
          </a:xfrm>
        </p:grpSpPr>
        <p:sp>
          <p:nvSpPr>
            <p:cNvPr id="1041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38" name="Group 26"/>
            <p:cNvGrpSpPr/>
            <p:nvPr/>
          </p:nvGrpSpPr>
          <p:grpSpPr>
            <a:xfrm>
              <a:off x="390524" y="323850"/>
              <a:ext cx="8366127" cy="6172200"/>
              <a:chOff x="0" y="0"/>
              <a:chExt cx="8366125" cy="6172200"/>
            </a:xfrm>
          </p:grpSpPr>
          <p:sp>
            <p:nvSpPr>
              <p:cNvPr id="1041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1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42" name="Group 30"/>
            <p:cNvGrpSpPr/>
            <p:nvPr/>
          </p:nvGrpSpPr>
          <p:grpSpPr>
            <a:xfrm>
              <a:off x="-1" y="-1"/>
              <a:ext cx="1978026" cy="1955801"/>
              <a:chOff x="0" y="0"/>
              <a:chExt cx="1978025" cy="1955800"/>
            </a:xfrm>
          </p:grpSpPr>
          <p:sp>
            <p:nvSpPr>
              <p:cNvPr id="1043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44" name="Title Text"/>
          <p:cNvSpPr txBox="1">
            <a:spLocks noGrp="1"/>
          </p:cNvSpPr>
          <p:nvPr>
            <p:ph type="title"/>
          </p:nvPr>
        </p:nvSpPr>
        <p:spPr>
          <a:xfrm>
            <a:off x="685800" y="2130425"/>
            <a:ext cx="7772400" cy="1470025"/>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4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46"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8154116"/>
      </p:ext>
    </p:extLst>
  </p:cSld>
  <p:clrMapOvr>
    <a:masterClrMapping/>
  </p:clrMapOvr>
  <p:transition spd="med"/>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type="tx">
  <p:cSld name="72_Title and Content">
    <p:bg>
      <p:bgPr>
        <a:solidFill>
          <a:srgbClr val="474747"/>
        </a:solidFill>
        <a:effectLst/>
      </p:bgPr>
    </p:bg>
    <p:spTree>
      <p:nvGrpSpPr>
        <p:cNvPr id="1" name=""/>
        <p:cNvGrpSpPr/>
        <p:nvPr/>
      </p:nvGrpSpPr>
      <p:grpSpPr>
        <a:xfrm>
          <a:off x="0" y="0"/>
          <a:ext cx="0" cy="0"/>
          <a:chOff x="0" y="0"/>
          <a:chExt cx="0" cy="0"/>
        </a:xfrm>
      </p:grpSpPr>
      <p:grpSp>
        <p:nvGrpSpPr>
          <p:cNvPr id="10482" name="Group 31"/>
          <p:cNvGrpSpPr/>
          <p:nvPr/>
        </p:nvGrpSpPr>
        <p:grpSpPr>
          <a:xfrm>
            <a:off x="-1" y="-1"/>
            <a:ext cx="9132890" cy="6845301"/>
            <a:chOff x="0" y="0"/>
            <a:chExt cx="9132888" cy="6845300"/>
          </a:xfrm>
        </p:grpSpPr>
        <p:sp>
          <p:nvSpPr>
            <p:cNvPr id="1045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77" name="Group 26"/>
            <p:cNvGrpSpPr/>
            <p:nvPr/>
          </p:nvGrpSpPr>
          <p:grpSpPr>
            <a:xfrm>
              <a:off x="390524" y="323850"/>
              <a:ext cx="8366127" cy="6172200"/>
              <a:chOff x="0" y="0"/>
              <a:chExt cx="8366125" cy="6172200"/>
            </a:xfrm>
          </p:grpSpPr>
          <p:sp>
            <p:nvSpPr>
              <p:cNvPr id="1045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5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81" name="Group 30"/>
            <p:cNvGrpSpPr/>
            <p:nvPr/>
          </p:nvGrpSpPr>
          <p:grpSpPr>
            <a:xfrm>
              <a:off x="-1" y="-1"/>
              <a:ext cx="1978026" cy="1955801"/>
              <a:chOff x="0" y="0"/>
              <a:chExt cx="1978025" cy="1955800"/>
            </a:xfrm>
          </p:grpSpPr>
          <p:sp>
            <p:nvSpPr>
              <p:cNvPr id="1047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7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8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83"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8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85"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8292276"/>
      </p:ext>
    </p:extLst>
  </p:cSld>
  <p:clrMapOvr>
    <a:masterClrMapping/>
  </p:clrMapOvr>
  <p:transition spd="med"/>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x">
  <p:cSld name="67_Section Header">
    <p:bg>
      <p:bgPr>
        <a:solidFill>
          <a:srgbClr val="474747"/>
        </a:solidFill>
        <a:effectLst/>
      </p:bgPr>
    </p:bg>
    <p:spTree>
      <p:nvGrpSpPr>
        <p:cNvPr id="1" name=""/>
        <p:cNvGrpSpPr/>
        <p:nvPr/>
      </p:nvGrpSpPr>
      <p:grpSpPr>
        <a:xfrm>
          <a:off x="0" y="0"/>
          <a:ext cx="0" cy="0"/>
          <a:chOff x="0" y="0"/>
          <a:chExt cx="0" cy="0"/>
        </a:xfrm>
      </p:grpSpPr>
      <p:grpSp>
        <p:nvGrpSpPr>
          <p:cNvPr id="10521" name="Group 31"/>
          <p:cNvGrpSpPr/>
          <p:nvPr/>
        </p:nvGrpSpPr>
        <p:grpSpPr>
          <a:xfrm>
            <a:off x="-1" y="-1"/>
            <a:ext cx="9132890" cy="6845301"/>
            <a:chOff x="0" y="0"/>
            <a:chExt cx="9132888" cy="6845300"/>
          </a:xfrm>
        </p:grpSpPr>
        <p:sp>
          <p:nvSpPr>
            <p:cNvPr id="10492"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16" name="Group 26"/>
            <p:cNvGrpSpPr/>
            <p:nvPr/>
          </p:nvGrpSpPr>
          <p:grpSpPr>
            <a:xfrm>
              <a:off x="390524" y="323850"/>
              <a:ext cx="8366127" cy="6172200"/>
              <a:chOff x="0" y="0"/>
              <a:chExt cx="8366125" cy="6172200"/>
            </a:xfrm>
          </p:grpSpPr>
          <p:sp>
            <p:nvSpPr>
              <p:cNvPr id="1049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9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20" name="Group 30"/>
            <p:cNvGrpSpPr/>
            <p:nvPr/>
          </p:nvGrpSpPr>
          <p:grpSpPr>
            <a:xfrm>
              <a:off x="-1" y="-1"/>
              <a:ext cx="1978026" cy="1955801"/>
              <a:chOff x="0" y="0"/>
              <a:chExt cx="1978025" cy="1955800"/>
            </a:xfrm>
          </p:grpSpPr>
          <p:sp>
            <p:nvSpPr>
              <p:cNvPr id="1051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9"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24"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80525"/>
      </p:ext>
    </p:extLst>
  </p:cSld>
  <p:clrMapOvr>
    <a:masterClrMapping/>
  </p:clrMapOvr>
  <p:transition spd="med"/>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x">
  <p:cSld name="68_Two Content">
    <p:bg>
      <p:bgPr>
        <a:solidFill>
          <a:srgbClr val="474747"/>
        </a:solidFill>
        <a:effectLst/>
      </p:bgPr>
    </p:bg>
    <p:spTree>
      <p:nvGrpSpPr>
        <p:cNvPr id="1" name=""/>
        <p:cNvGrpSpPr/>
        <p:nvPr/>
      </p:nvGrpSpPr>
      <p:grpSpPr>
        <a:xfrm>
          <a:off x="0" y="0"/>
          <a:ext cx="0" cy="0"/>
          <a:chOff x="0" y="0"/>
          <a:chExt cx="0" cy="0"/>
        </a:xfrm>
      </p:grpSpPr>
      <p:grpSp>
        <p:nvGrpSpPr>
          <p:cNvPr id="10560" name="Group 31"/>
          <p:cNvGrpSpPr/>
          <p:nvPr/>
        </p:nvGrpSpPr>
        <p:grpSpPr>
          <a:xfrm>
            <a:off x="-1" y="-1"/>
            <a:ext cx="9132890" cy="6845301"/>
            <a:chOff x="0" y="0"/>
            <a:chExt cx="9132888" cy="6845300"/>
          </a:xfrm>
        </p:grpSpPr>
        <p:sp>
          <p:nvSpPr>
            <p:cNvPr id="1053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55" name="Group 26"/>
            <p:cNvGrpSpPr/>
            <p:nvPr/>
          </p:nvGrpSpPr>
          <p:grpSpPr>
            <a:xfrm>
              <a:off x="390524" y="323850"/>
              <a:ext cx="8366127" cy="6172200"/>
              <a:chOff x="0" y="0"/>
              <a:chExt cx="8366125" cy="6172200"/>
            </a:xfrm>
          </p:grpSpPr>
          <p:sp>
            <p:nvSpPr>
              <p:cNvPr id="1053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3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59" name="Group 30"/>
            <p:cNvGrpSpPr/>
            <p:nvPr/>
          </p:nvGrpSpPr>
          <p:grpSpPr>
            <a:xfrm>
              <a:off x="-1" y="-1"/>
              <a:ext cx="1978026" cy="1955801"/>
              <a:chOff x="0" y="0"/>
              <a:chExt cx="1978025" cy="1955800"/>
            </a:xfrm>
          </p:grpSpPr>
          <p:sp>
            <p:nvSpPr>
              <p:cNvPr id="1055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61"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6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6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7629105"/>
      </p:ext>
    </p:extLst>
  </p:cSld>
  <p:clrMapOvr>
    <a:masterClrMapping/>
  </p:clrMapOvr>
  <p:transitio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68_Comparison">
    <p:bg>
      <p:bgPr>
        <a:solidFill>
          <a:srgbClr val="474747"/>
        </a:solidFill>
        <a:effectLst/>
      </p:bgPr>
    </p:bg>
    <p:spTree>
      <p:nvGrpSpPr>
        <p:cNvPr id="1" name=""/>
        <p:cNvGrpSpPr/>
        <p:nvPr/>
      </p:nvGrpSpPr>
      <p:grpSpPr>
        <a:xfrm>
          <a:off x="0" y="0"/>
          <a:ext cx="0" cy="0"/>
          <a:chOff x="0" y="0"/>
          <a:chExt cx="0" cy="0"/>
        </a:xfrm>
      </p:grpSpPr>
      <p:grpSp>
        <p:nvGrpSpPr>
          <p:cNvPr id="10599" name="Group 31"/>
          <p:cNvGrpSpPr/>
          <p:nvPr/>
        </p:nvGrpSpPr>
        <p:grpSpPr>
          <a:xfrm>
            <a:off x="-1" y="-1"/>
            <a:ext cx="9132890" cy="6845301"/>
            <a:chOff x="0" y="0"/>
            <a:chExt cx="9132888" cy="6845300"/>
          </a:xfrm>
        </p:grpSpPr>
        <p:sp>
          <p:nvSpPr>
            <p:cNvPr id="1057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94" name="Group 26"/>
            <p:cNvGrpSpPr/>
            <p:nvPr/>
          </p:nvGrpSpPr>
          <p:grpSpPr>
            <a:xfrm>
              <a:off x="390524" y="323850"/>
              <a:ext cx="8366127" cy="6172200"/>
              <a:chOff x="0" y="0"/>
              <a:chExt cx="8366125" cy="6172200"/>
            </a:xfrm>
          </p:grpSpPr>
          <p:sp>
            <p:nvSpPr>
              <p:cNvPr id="1057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7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98" name="Group 30"/>
            <p:cNvGrpSpPr/>
            <p:nvPr/>
          </p:nvGrpSpPr>
          <p:grpSpPr>
            <a:xfrm>
              <a:off x="-1" y="-1"/>
              <a:ext cx="1978026" cy="1955801"/>
              <a:chOff x="0" y="0"/>
              <a:chExt cx="1978025" cy="1955800"/>
            </a:xfrm>
          </p:grpSpPr>
          <p:sp>
            <p:nvSpPr>
              <p:cNvPr id="1059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0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6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60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4763609"/>
      </p:ext>
    </p:extLst>
  </p:cSld>
  <p:clrMapOvr>
    <a:masterClrMapping/>
  </p:clrMapOvr>
  <p:transitio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68_Title Only">
    <p:bg>
      <p:bgPr>
        <a:solidFill>
          <a:srgbClr val="474747"/>
        </a:solidFill>
        <a:effectLst/>
      </p:bgPr>
    </p:bg>
    <p:spTree>
      <p:nvGrpSpPr>
        <p:cNvPr id="1" name=""/>
        <p:cNvGrpSpPr/>
        <p:nvPr/>
      </p:nvGrpSpPr>
      <p:grpSpPr>
        <a:xfrm>
          <a:off x="0" y="0"/>
          <a:ext cx="0" cy="0"/>
          <a:chOff x="0" y="0"/>
          <a:chExt cx="0" cy="0"/>
        </a:xfrm>
      </p:grpSpPr>
      <p:grpSp>
        <p:nvGrpSpPr>
          <p:cNvPr id="10639" name="Group 31"/>
          <p:cNvGrpSpPr/>
          <p:nvPr/>
        </p:nvGrpSpPr>
        <p:grpSpPr>
          <a:xfrm>
            <a:off x="-1" y="-1"/>
            <a:ext cx="9132890" cy="6845301"/>
            <a:chOff x="0" y="0"/>
            <a:chExt cx="9132888" cy="6845300"/>
          </a:xfrm>
        </p:grpSpPr>
        <p:sp>
          <p:nvSpPr>
            <p:cNvPr id="1061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34" name="Group 26"/>
            <p:cNvGrpSpPr/>
            <p:nvPr/>
          </p:nvGrpSpPr>
          <p:grpSpPr>
            <a:xfrm>
              <a:off x="390524" y="323850"/>
              <a:ext cx="8366127" cy="6172200"/>
              <a:chOff x="0" y="0"/>
              <a:chExt cx="8366125" cy="6172200"/>
            </a:xfrm>
          </p:grpSpPr>
          <p:sp>
            <p:nvSpPr>
              <p:cNvPr id="1061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1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38" name="Group 30"/>
            <p:cNvGrpSpPr/>
            <p:nvPr/>
          </p:nvGrpSpPr>
          <p:grpSpPr>
            <a:xfrm>
              <a:off x="-1" y="-1"/>
              <a:ext cx="1978026" cy="1955801"/>
              <a:chOff x="0" y="0"/>
              <a:chExt cx="1978025" cy="1955800"/>
            </a:xfrm>
          </p:grpSpPr>
          <p:sp>
            <p:nvSpPr>
              <p:cNvPr id="1063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4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41"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1103077"/>
      </p:ext>
    </p:extLst>
  </p:cSld>
  <p:clrMapOvr>
    <a:masterClrMapping/>
  </p:clrMapOvr>
  <p:transition spd="med"/>
</p:sldLayout>
</file>

<file path=ppt/slideLayouts/slideLayout927.xml><?xml version="1.0" encoding="utf-8"?>
<p:sldLayout xmlns:a="http://schemas.openxmlformats.org/drawingml/2006/main" xmlns:r="http://schemas.openxmlformats.org/officeDocument/2006/relationships" xmlns:p="http://schemas.openxmlformats.org/presentationml/2006/main" showMasterSp="0" type="tx">
  <p:cSld name="71_Blank">
    <p:bg>
      <p:bgPr>
        <a:solidFill>
          <a:srgbClr val="474747"/>
        </a:solidFill>
        <a:effectLst/>
      </p:bgPr>
    </p:bg>
    <p:spTree>
      <p:nvGrpSpPr>
        <p:cNvPr id="1" name=""/>
        <p:cNvGrpSpPr/>
        <p:nvPr/>
      </p:nvGrpSpPr>
      <p:grpSpPr>
        <a:xfrm>
          <a:off x="0" y="0"/>
          <a:ext cx="0" cy="0"/>
          <a:chOff x="0" y="0"/>
          <a:chExt cx="0" cy="0"/>
        </a:xfrm>
      </p:grpSpPr>
      <p:grpSp>
        <p:nvGrpSpPr>
          <p:cNvPr id="10677" name="Group 31"/>
          <p:cNvGrpSpPr/>
          <p:nvPr/>
        </p:nvGrpSpPr>
        <p:grpSpPr>
          <a:xfrm>
            <a:off x="-1" y="-1"/>
            <a:ext cx="9132890" cy="6845301"/>
            <a:chOff x="0" y="0"/>
            <a:chExt cx="9132888" cy="6845300"/>
          </a:xfrm>
        </p:grpSpPr>
        <p:sp>
          <p:nvSpPr>
            <p:cNvPr id="106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72" name="Group 26"/>
            <p:cNvGrpSpPr/>
            <p:nvPr/>
          </p:nvGrpSpPr>
          <p:grpSpPr>
            <a:xfrm>
              <a:off x="390524" y="323850"/>
              <a:ext cx="8366127" cy="6172200"/>
              <a:chOff x="0" y="0"/>
              <a:chExt cx="8366125" cy="6172200"/>
            </a:xfrm>
          </p:grpSpPr>
          <p:sp>
            <p:nvSpPr>
              <p:cNvPr id="106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76" name="Group 30"/>
            <p:cNvGrpSpPr/>
            <p:nvPr/>
          </p:nvGrpSpPr>
          <p:grpSpPr>
            <a:xfrm>
              <a:off x="-1" y="-1"/>
              <a:ext cx="1978026" cy="1955801"/>
              <a:chOff x="0" y="0"/>
              <a:chExt cx="1978025" cy="1955800"/>
            </a:xfrm>
          </p:grpSpPr>
          <p:sp>
            <p:nvSpPr>
              <p:cNvPr id="106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7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6137024"/>
      </p:ext>
    </p:extLst>
  </p:cSld>
  <p:clrMapOvr>
    <a:masterClrMapping/>
  </p:clrMapOvr>
  <p:transition spd="med"/>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x">
  <p:cSld name="68_Content with Caption">
    <p:bg>
      <p:bgPr>
        <a:solidFill>
          <a:srgbClr val="474747"/>
        </a:solidFill>
        <a:effectLst/>
      </p:bgPr>
    </p:bg>
    <p:spTree>
      <p:nvGrpSpPr>
        <p:cNvPr id="1" name=""/>
        <p:cNvGrpSpPr/>
        <p:nvPr/>
      </p:nvGrpSpPr>
      <p:grpSpPr>
        <a:xfrm>
          <a:off x="0" y="0"/>
          <a:ext cx="0" cy="0"/>
          <a:chOff x="0" y="0"/>
          <a:chExt cx="0" cy="0"/>
        </a:xfrm>
      </p:grpSpPr>
      <p:grpSp>
        <p:nvGrpSpPr>
          <p:cNvPr id="10714" name="Group 31"/>
          <p:cNvGrpSpPr/>
          <p:nvPr/>
        </p:nvGrpSpPr>
        <p:grpSpPr>
          <a:xfrm>
            <a:off x="-1" y="-1"/>
            <a:ext cx="9132890" cy="6845301"/>
            <a:chOff x="0" y="0"/>
            <a:chExt cx="9132888" cy="6845300"/>
          </a:xfrm>
        </p:grpSpPr>
        <p:sp>
          <p:nvSpPr>
            <p:cNvPr id="1068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09" name="Group 26"/>
            <p:cNvGrpSpPr/>
            <p:nvPr/>
          </p:nvGrpSpPr>
          <p:grpSpPr>
            <a:xfrm>
              <a:off x="390524" y="323850"/>
              <a:ext cx="8366127" cy="6172200"/>
              <a:chOff x="0" y="0"/>
              <a:chExt cx="8366125" cy="6172200"/>
            </a:xfrm>
          </p:grpSpPr>
          <p:sp>
            <p:nvSpPr>
              <p:cNvPr id="1068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8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13" name="Group 30"/>
            <p:cNvGrpSpPr/>
            <p:nvPr/>
          </p:nvGrpSpPr>
          <p:grpSpPr>
            <a:xfrm>
              <a:off x="-1" y="-1"/>
              <a:ext cx="1978026" cy="1955801"/>
              <a:chOff x="0" y="0"/>
              <a:chExt cx="1978025" cy="1955800"/>
            </a:xfrm>
          </p:grpSpPr>
          <p:sp>
            <p:nvSpPr>
              <p:cNvPr id="1071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15" name="Title Text"/>
          <p:cNvSpPr txBox="1">
            <a:spLocks noGrp="1"/>
          </p:cNvSpPr>
          <p:nvPr>
            <p:ph type="title"/>
          </p:nvPr>
        </p:nvSpPr>
        <p:spPr>
          <a:xfrm>
            <a:off x="457200" y="273050"/>
            <a:ext cx="3008314" cy="1162050"/>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1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71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3663362"/>
      </p:ext>
    </p:extLst>
  </p:cSld>
  <p:clrMapOvr>
    <a:masterClrMapping/>
  </p:clrMapOvr>
  <p:transition spd="med"/>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x">
  <p:cSld name="68_Picture with Caption">
    <p:bg>
      <p:bgPr>
        <a:solidFill>
          <a:srgbClr val="474747"/>
        </a:solidFill>
        <a:effectLst/>
      </p:bgPr>
    </p:bg>
    <p:spTree>
      <p:nvGrpSpPr>
        <p:cNvPr id="1" name=""/>
        <p:cNvGrpSpPr/>
        <p:nvPr/>
      </p:nvGrpSpPr>
      <p:grpSpPr>
        <a:xfrm>
          <a:off x="0" y="0"/>
          <a:ext cx="0" cy="0"/>
          <a:chOff x="0" y="0"/>
          <a:chExt cx="0" cy="0"/>
        </a:xfrm>
      </p:grpSpPr>
      <p:grpSp>
        <p:nvGrpSpPr>
          <p:cNvPr id="10754" name="Group 31"/>
          <p:cNvGrpSpPr/>
          <p:nvPr/>
        </p:nvGrpSpPr>
        <p:grpSpPr>
          <a:xfrm>
            <a:off x="-1" y="-1"/>
            <a:ext cx="9132890" cy="6845301"/>
            <a:chOff x="0" y="0"/>
            <a:chExt cx="9132888" cy="6845300"/>
          </a:xfrm>
        </p:grpSpPr>
        <p:sp>
          <p:nvSpPr>
            <p:cNvPr id="1072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49" name="Group 26"/>
            <p:cNvGrpSpPr/>
            <p:nvPr/>
          </p:nvGrpSpPr>
          <p:grpSpPr>
            <a:xfrm>
              <a:off x="390524" y="323850"/>
              <a:ext cx="8366127" cy="6172200"/>
              <a:chOff x="0" y="0"/>
              <a:chExt cx="8366125" cy="6172200"/>
            </a:xfrm>
          </p:grpSpPr>
          <p:sp>
            <p:nvSpPr>
              <p:cNvPr id="1072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2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53" name="Group 30"/>
            <p:cNvGrpSpPr/>
            <p:nvPr/>
          </p:nvGrpSpPr>
          <p:grpSpPr>
            <a:xfrm>
              <a:off x="-1" y="-1"/>
              <a:ext cx="1978026" cy="1955801"/>
              <a:chOff x="0" y="0"/>
              <a:chExt cx="1978025" cy="1955800"/>
            </a:xfrm>
          </p:grpSpPr>
          <p:sp>
            <p:nvSpPr>
              <p:cNvPr id="1075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55" name="Title Text"/>
          <p:cNvSpPr txBox="1">
            <a:spLocks noGrp="1"/>
          </p:cNvSpPr>
          <p:nvPr>
            <p:ph type="title"/>
          </p:nvPr>
        </p:nvSpPr>
        <p:spPr>
          <a:xfrm>
            <a:off x="1792288" y="4800600"/>
            <a:ext cx="5486401" cy="566738"/>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5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75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5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3499935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5928674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showMasterSp="0" type="tx">
  <p:cSld name="76_Title Slide">
    <p:bg>
      <p:bgPr>
        <a:solidFill>
          <a:srgbClr val="474747"/>
        </a:solidFill>
        <a:effectLst/>
      </p:bgPr>
    </p:bg>
    <p:spTree>
      <p:nvGrpSpPr>
        <p:cNvPr id="1" name=""/>
        <p:cNvGrpSpPr/>
        <p:nvPr/>
      </p:nvGrpSpPr>
      <p:grpSpPr>
        <a:xfrm>
          <a:off x="0" y="0"/>
          <a:ext cx="0" cy="0"/>
          <a:chOff x="0" y="0"/>
          <a:chExt cx="0" cy="0"/>
        </a:xfrm>
      </p:grpSpPr>
      <p:grpSp>
        <p:nvGrpSpPr>
          <p:cNvPr id="10794" name="Group 2"/>
          <p:cNvGrpSpPr/>
          <p:nvPr/>
        </p:nvGrpSpPr>
        <p:grpSpPr>
          <a:xfrm>
            <a:off x="-1" y="-1"/>
            <a:ext cx="9132890" cy="6845301"/>
            <a:chOff x="0" y="0"/>
            <a:chExt cx="9132888" cy="6845300"/>
          </a:xfrm>
        </p:grpSpPr>
        <p:sp>
          <p:nvSpPr>
            <p:cNvPr id="1076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nvGrpSpPr>
            <p:cNvPr id="10789" name="Group 4"/>
            <p:cNvGrpSpPr/>
            <p:nvPr/>
          </p:nvGrpSpPr>
          <p:grpSpPr>
            <a:xfrm>
              <a:off x="390524" y="323850"/>
              <a:ext cx="8366127" cy="6172200"/>
              <a:chOff x="0" y="0"/>
              <a:chExt cx="8366125" cy="6172200"/>
            </a:xfrm>
          </p:grpSpPr>
          <p:sp>
            <p:nvSpPr>
              <p:cNvPr id="10766"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6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8"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9"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0"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4"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5"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7"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8"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9"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0"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1"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3"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4"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5"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7"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8"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93" name="Group 28"/>
            <p:cNvGrpSpPr/>
            <p:nvPr/>
          </p:nvGrpSpPr>
          <p:grpSpPr>
            <a:xfrm>
              <a:off x="-1" y="-1"/>
              <a:ext cx="1978026" cy="1955801"/>
              <a:chOff x="0" y="0"/>
              <a:chExt cx="1978025" cy="1955800"/>
            </a:xfrm>
          </p:grpSpPr>
          <p:sp>
            <p:nvSpPr>
              <p:cNvPr id="1079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grpSp>
      <p:sp>
        <p:nvSpPr>
          <p:cNvPr id="10795"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10796"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THE                                    </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STAGE</a:t>
            </a:r>
          </a:p>
        </p:txBody>
      </p:sp>
      <p:sp>
        <p:nvSpPr>
          <p:cNvPr id="10797"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6608815"/>
      </p:ext>
    </p:extLst>
  </p:cSld>
  <p:clrMapOvr>
    <a:masterClrMapping/>
  </p:clrMapOvr>
  <p:transition spd="med"/>
</p:sldLayout>
</file>

<file path=ppt/slideLayouts/slideLayout931.xml><?xml version="1.0" encoding="utf-8"?>
<p:sldLayout xmlns:a="http://schemas.openxmlformats.org/drawingml/2006/main" xmlns:r="http://schemas.openxmlformats.org/officeDocument/2006/relationships" xmlns:p="http://schemas.openxmlformats.org/presentationml/2006/main" showMasterSp="0" type="tx">
  <p:cSld name="7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04" name="Slide Number"/>
          <p:cNvSpPr txBox="1">
            <a:spLocks noGrp="1"/>
          </p:cNvSpPr>
          <p:nvPr>
            <p:ph type="sldNum" sz="quarter" idx="2"/>
          </p:nvPr>
        </p:nvSpPr>
        <p:spPr>
          <a:xfrm>
            <a:off x="8156356" y="6248400"/>
            <a:ext cx="301844" cy="288760"/>
          </a:xfrm>
          <a:prstGeom prst="rect">
            <a:avLst/>
          </a:prstGeom>
        </p:spPr>
        <p:txBody>
          <a:bodyPr lIns="45687" tIns="45687" rIns="45687" bIns="45687"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8832252"/>
      </p:ext>
    </p:extLst>
  </p:cSld>
  <p:clrMapOvr>
    <a:masterClrMapping/>
  </p:clrMapOvr>
  <p:transition spd="med"/>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x">
  <p:cSld name="73_Blank">
    <p:bg>
      <p:bgPr>
        <a:solidFill>
          <a:srgbClr val="E9E2B6"/>
        </a:solidFill>
        <a:effectLst/>
      </p:bgPr>
    </p:bg>
    <p:spTree>
      <p:nvGrpSpPr>
        <p:cNvPr id="1" name=""/>
        <p:cNvGrpSpPr/>
        <p:nvPr/>
      </p:nvGrpSpPr>
      <p:grpSpPr>
        <a:xfrm>
          <a:off x="0" y="0"/>
          <a:ext cx="0" cy="0"/>
          <a:chOff x="0" y="0"/>
          <a:chExt cx="0" cy="0"/>
        </a:xfrm>
      </p:grpSpPr>
      <p:pic>
        <p:nvPicPr>
          <p:cNvPr id="10811"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812"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412956"/>
      </p:ext>
    </p:extLst>
  </p:cSld>
  <p:clrMapOvr>
    <a:masterClrMapping/>
  </p:clrMapOvr>
  <p:transition spd="med"/>
</p:sldLayout>
</file>

<file path=ppt/slideLayouts/slideLayout933.xml><?xml version="1.0" encoding="utf-8"?>
<p:sldLayout xmlns:a="http://schemas.openxmlformats.org/drawingml/2006/main" xmlns:r="http://schemas.openxmlformats.org/officeDocument/2006/relationships" xmlns:p="http://schemas.openxmlformats.org/presentationml/2006/main" showMasterSp="0" type="tx">
  <p:cSld name="8_Blank 0">
    <p:bg>
      <p:bgPr>
        <a:solidFill>
          <a:srgbClr val="E9E2B6"/>
        </a:solidFill>
        <a:effectLst/>
      </p:bgPr>
    </p:bg>
    <p:spTree>
      <p:nvGrpSpPr>
        <p:cNvPr id="1" name=""/>
        <p:cNvGrpSpPr/>
        <p:nvPr/>
      </p:nvGrpSpPr>
      <p:grpSpPr>
        <a:xfrm>
          <a:off x="0" y="0"/>
          <a:ext cx="0" cy="0"/>
          <a:chOff x="0" y="0"/>
          <a:chExt cx="0" cy="0"/>
        </a:xfrm>
      </p:grpSpPr>
      <p:sp>
        <p:nvSpPr>
          <p:cNvPr id="10819"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3924447"/>
      </p:ext>
    </p:extLst>
  </p:cSld>
  <p:clrMapOvr>
    <a:masterClrMapping/>
  </p:clrMapOvr>
  <p:transition spd="med"/>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type="tx">
  <p:cSld name="77_Title Slide">
    <p:bg>
      <p:bgPr>
        <a:solidFill>
          <a:srgbClr val="000000"/>
        </a:solidFill>
        <a:effectLst/>
      </p:bgPr>
    </p:bg>
    <p:spTree>
      <p:nvGrpSpPr>
        <p:cNvPr id="1" name=""/>
        <p:cNvGrpSpPr/>
        <p:nvPr/>
      </p:nvGrpSpPr>
      <p:grpSpPr>
        <a:xfrm>
          <a:off x="0" y="0"/>
          <a:ext cx="0" cy="0"/>
          <a:chOff x="0" y="0"/>
          <a:chExt cx="0" cy="0"/>
        </a:xfrm>
      </p:grpSpPr>
      <p:sp>
        <p:nvSpPr>
          <p:cNvPr id="10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3881665"/>
      </p:ext>
    </p:extLst>
  </p:cSld>
  <p:clrMapOvr>
    <a:masterClrMapping/>
  </p:clrMapOvr>
  <p:transition spd="med"/>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x">
  <p:cSld name="73_Title and Content">
    <p:bg>
      <p:bgPr>
        <a:solidFill>
          <a:srgbClr val="000000"/>
        </a:solidFill>
        <a:effectLst/>
      </p:bgPr>
    </p:bg>
    <p:spTree>
      <p:nvGrpSpPr>
        <p:cNvPr id="1" name=""/>
        <p:cNvGrpSpPr/>
        <p:nvPr/>
      </p:nvGrpSpPr>
      <p:grpSpPr>
        <a:xfrm>
          <a:off x="0" y="0"/>
          <a:ext cx="0" cy="0"/>
          <a:chOff x="0" y="0"/>
          <a:chExt cx="0" cy="0"/>
        </a:xfrm>
      </p:grpSpPr>
      <p:sp>
        <p:nvSpPr>
          <p:cNvPr id="10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83055175"/>
      </p:ext>
    </p:extLst>
  </p:cSld>
  <p:clrMapOvr>
    <a:masterClrMapping/>
  </p:clrMapOvr>
  <p:transition spd="med"/>
</p:sldLayout>
</file>

<file path=ppt/slideLayouts/slideLayout936.xml><?xml version="1.0" encoding="utf-8"?>
<p:sldLayout xmlns:a="http://schemas.openxmlformats.org/drawingml/2006/main" xmlns:r="http://schemas.openxmlformats.org/officeDocument/2006/relationships" xmlns:p="http://schemas.openxmlformats.org/presentationml/2006/main" showMasterSp="0" type="tx">
  <p:cSld name="68_Section Header">
    <p:bg>
      <p:bgPr>
        <a:solidFill>
          <a:srgbClr val="000000"/>
        </a:solidFill>
        <a:effectLst/>
      </p:bgPr>
    </p:bg>
    <p:spTree>
      <p:nvGrpSpPr>
        <p:cNvPr id="1" name=""/>
        <p:cNvGrpSpPr/>
        <p:nvPr/>
      </p:nvGrpSpPr>
      <p:grpSpPr>
        <a:xfrm>
          <a:off x="0" y="0"/>
          <a:ext cx="0" cy="0"/>
          <a:chOff x="0" y="0"/>
          <a:chExt cx="0" cy="0"/>
        </a:xfrm>
      </p:grpSpPr>
      <p:sp>
        <p:nvSpPr>
          <p:cNvPr id="10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924382"/>
      </p:ext>
    </p:extLst>
  </p:cSld>
  <p:clrMapOvr>
    <a:masterClrMapping/>
  </p:clrMapOvr>
  <p:transition spd="med"/>
</p:sldLayout>
</file>

<file path=ppt/slideLayouts/slideLayout937.xml><?xml version="1.0" encoding="utf-8"?>
<p:sldLayout xmlns:a="http://schemas.openxmlformats.org/drawingml/2006/main" xmlns:r="http://schemas.openxmlformats.org/officeDocument/2006/relationships" xmlns:p="http://schemas.openxmlformats.org/presentationml/2006/main" showMasterSp="0" type="tx">
  <p:cSld name="69_Two Content">
    <p:bg>
      <p:bgPr>
        <a:solidFill>
          <a:srgbClr val="000000"/>
        </a:solidFill>
        <a:effectLst/>
      </p:bgPr>
    </p:bg>
    <p:spTree>
      <p:nvGrpSpPr>
        <p:cNvPr id="1" name=""/>
        <p:cNvGrpSpPr/>
        <p:nvPr/>
      </p:nvGrpSpPr>
      <p:grpSpPr>
        <a:xfrm>
          <a:off x="0" y="0"/>
          <a:ext cx="0" cy="0"/>
          <a:chOff x="0" y="0"/>
          <a:chExt cx="0" cy="0"/>
        </a:xfrm>
      </p:grpSpPr>
      <p:sp>
        <p:nvSpPr>
          <p:cNvPr id="10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40422170"/>
      </p:ext>
    </p:extLst>
  </p:cSld>
  <p:clrMapOvr>
    <a:masterClrMapping/>
  </p:clrMapOvr>
  <p:transition spd="med"/>
</p:sldLayout>
</file>

<file path=ppt/slideLayouts/slideLayout938.xml><?xml version="1.0" encoding="utf-8"?>
<p:sldLayout xmlns:a="http://schemas.openxmlformats.org/drawingml/2006/main" xmlns:r="http://schemas.openxmlformats.org/officeDocument/2006/relationships" xmlns:p="http://schemas.openxmlformats.org/presentationml/2006/main" showMasterSp="0" type="tx">
  <p:cSld name="69_Comparison">
    <p:bg>
      <p:bgPr>
        <a:solidFill>
          <a:srgbClr val="000000"/>
        </a:solidFill>
        <a:effectLst/>
      </p:bgPr>
    </p:bg>
    <p:spTree>
      <p:nvGrpSpPr>
        <p:cNvPr id="1" name=""/>
        <p:cNvGrpSpPr/>
        <p:nvPr/>
      </p:nvGrpSpPr>
      <p:grpSpPr>
        <a:xfrm>
          <a:off x="0" y="0"/>
          <a:ext cx="0" cy="0"/>
          <a:chOff x="0" y="0"/>
          <a:chExt cx="0" cy="0"/>
        </a:xfrm>
      </p:grpSpPr>
      <p:sp>
        <p:nvSpPr>
          <p:cNvPr id="10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64600023"/>
      </p:ext>
    </p:extLst>
  </p:cSld>
  <p:clrMapOvr>
    <a:masterClrMapping/>
  </p:clrMapOvr>
  <p:transition spd="med"/>
</p:sldLayout>
</file>

<file path=ppt/slideLayouts/slideLayout939.xml><?xml version="1.0" encoding="utf-8"?>
<p:sldLayout xmlns:a="http://schemas.openxmlformats.org/drawingml/2006/main" xmlns:r="http://schemas.openxmlformats.org/officeDocument/2006/relationships" xmlns:p="http://schemas.openxmlformats.org/presentationml/2006/main" showMasterSp="0" type="tx">
  <p:cSld name="69_Title Only">
    <p:bg>
      <p:bgPr>
        <a:solidFill>
          <a:srgbClr val="000000"/>
        </a:solidFill>
        <a:effectLst/>
      </p:bgPr>
    </p:bg>
    <p:spTree>
      <p:nvGrpSpPr>
        <p:cNvPr id="1" name=""/>
        <p:cNvGrpSpPr/>
        <p:nvPr/>
      </p:nvGrpSpPr>
      <p:grpSpPr>
        <a:xfrm>
          <a:off x="0" y="0"/>
          <a:ext cx="0" cy="0"/>
          <a:chOff x="0" y="0"/>
          <a:chExt cx="0" cy="0"/>
        </a:xfrm>
      </p:grpSpPr>
      <p:sp>
        <p:nvSpPr>
          <p:cNvPr id="10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560481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472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showMasterSp="0" type="tx">
  <p:cSld name="74_Blank">
    <p:bg>
      <p:bgPr>
        <a:solidFill>
          <a:srgbClr val="000000"/>
        </a:solidFill>
        <a:effectLst/>
      </p:bgPr>
    </p:bg>
    <p:spTree>
      <p:nvGrpSpPr>
        <p:cNvPr id="1" name=""/>
        <p:cNvGrpSpPr/>
        <p:nvPr/>
      </p:nvGrpSpPr>
      <p:grpSpPr>
        <a:xfrm>
          <a:off x="0" y="0"/>
          <a:ext cx="0" cy="0"/>
          <a:chOff x="0" y="0"/>
          <a:chExt cx="0" cy="0"/>
        </a:xfrm>
      </p:grpSpPr>
      <p:sp>
        <p:nvSpPr>
          <p:cNvPr id="10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246160"/>
      </p:ext>
    </p:extLst>
  </p:cSld>
  <p:clrMapOvr>
    <a:masterClrMapping/>
  </p:clrMapOvr>
  <p:transition spd="med"/>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x">
  <p:cSld name="69_Content with Caption">
    <p:bg>
      <p:bgPr>
        <a:solidFill>
          <a:srgbClr val="000000"/>
        </a:solidFill>
        <a:effectLst/>
      </p:bgPr>
    </p:bg>
    <p:spTree>
      <p:nvGrpSpPr>
        <p:cNvPr id="1" name=""/>
        <p:cNvGrpSpPr/>
        <p:nvPr/>
      </p:nvGrpSpPr>
      <p:grpSpPr>
        <a:xfrm>
          <a:off x="0" y="0"/>
          <a:ext cx="0" cy="0"/>
          <a:chOff x="0" y="0"/>
          <a:chExt cx="0" cy="0"/>
        </a:xfrm>
      </p:grpSpPr>
      <p:sp>
        <p:nvSpPr>
          <p:cNvPr id="10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9760694"/>
      </p:ext>
    </p:extLst>
  </p:cSld>
  <p:clrMapOvr>
    <a:masterClrMapping/>
  </p:clrMapOvr>
  <p:transition spd="med"/>
</p:sldLayout>
</file>

<file path=ppt/slideLayouts/slideLayout942.xml><?xml version="1.0" encoding="utf-8"?>
<p:sldLayout xmlns:a="http://schemas.openxmlformats.org/drawingml/2006/main" xmlns:r="http://schemas.openxmlformats.org/officeDocument/2006/relationships" xmlns:p="http://schemas.openxmlformats.org/presentationml/2006/main" showMasterSp="0" type="tx">
  <p:cSld name="69_Picture with Caption">
    <p:bg>
      <p:bgPr>
        <a:solidFill>
          <a:srgbClr val="000000"/>
        </a:solidFill>
        <a:effectLst/>
      </p:bgPr>
    </p:bg>
    <p:spTree>
      <p:nvGrpSpPr>
        <p:cNvPr id="1" name=""/>
        <p:cNvGrpSpPr/>
        <p:nvPr/>
      </p:nvGrpSpPr>
      <p:grpSpPr>
        <a:xfrm>
          <a:off x="0" y="0"/>
          <a:ext cx="0" cy="0"/>
          <a:chOff x="0" y="0"/>
          <a:chExt cx="0" cy="0"/>
        </a:xfrm>
      </p:grpSpPr>
      <p:sp>
        <p:nvSpPr>
          <p:cNvPr id="10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731842"/>
      </p:ext>
    </p:extLst>
  </p:cSld>
  <p:clrMapOvr>
    <a:masterClrMapping/>
  </p:clrMapOvr>
  <p:transition spd="med"/>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x">
  <p:cSld name="1_Content">
    <p:bg>
      <p:bgPr>
        <a:solidFill>
          <a:srgbClr val="000000"/>
        </a:solidFill>
        <a:effectLst/>
      </p:bgPr>
    </p:bg>
    <p:spTree>
      <p:nvGrpSpPr>
        <p:cNvPr id="1" name=""/>
        <p:cNvGrpSpPr/>
        <p:nvPr/>
      </p:nvGrpSpPr>
      <p:grpSpPr>
        <a:xfrm>
          <a:off x="0" y="0"/>
          <a:ext cx="0" cy="0"/>
          <a:chOff x="0" y="0"/>
          <a:chExt cx="0" cy="0"/>
        </a:xfrm>
      </p:grpSpPr>
      <p:sp>
        <p:nvSpPr>
          <p:cNvPr id="10907"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15361087"/>
      </p:ext>
    </p:extLst>
  </p:cSld>
  <p:clrMapOvr>
    <a:masterClrMapping/>
  </p:clrMapOvr>
  <p:transition spd="med"/>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type="tx">
  <p:cSld name="78_Title Slide">
    <p:bg>
      <p:bgPr>
        <a:solidFill>
          <a:srgbClr val="FBE7C3"/>
        </a:solidFill>
        <a:effectLst/>
      </p:bgPr>
    </p:bg>
    <p:spTree>
      <p:nvGrpSpPr>
        <p:cNvPr id="1" name=""/>
        <p:cNvGrpSpPr/>
        <p:nvPr/>
      </p:nvGrpSpPr>
      <p:grpSpPr>
        <a:xfrm>
          <a:off x="0" y="0"/>
          <a:ext cx="0" cy="0"/>
          <a:chOff x="0" y="0"/>
          <a:chExt cx="0" cy="0"/>
        </a:xfrm>
      </p:grpSpPr>
      <p:sp>
        <p:nvSpPr>
          <p:cNvPr id="1091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1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3572322"/>
      </p:ext>
    </p:extLst>
  </p:cSld>
  <p:clrMapOvr>
    <a:masterClrMapping/>
  </p:clrMapOvr>
  <p:transition spd="med"/>
</p:sldLayout>
</file>

<file path=ppt/slideLayouts/slideLayout945.xml><?xml version="1.0" encoding="utf-8"?>
<p:sldLayout xmlns:a="http://schemas.openxmlformats.org/drawingml/2006/main" xmlns:r="http://schemas.openxmlformats.org/officeDocument/2006/relationships" xmlns:p="http://schemas.openxmlformats.org/presentationml/2006/main" showMasterSp="0" type="tx">
  <p:cSld name="74_Title and Content">
    <p:bg>
      <p:bgPr>
        <a:solidFill>
          <a:srgbClr val="FBE7C3"/>
        </a:solidFill>
        <a:effectLst/>
      </p:bgPr>
    </p:bg>
    <p:spTree>
      <p:nvGrpSpPr>
        <p:cNvPr id="1" name=""/>
        <p:cNvGrpSpPr/>
        <p:nvPr/>
      </p:nvGrpSpPr>
      <p:grpSpPr>
        <a:xfrm>
          <a:off x="0" y="0"/>
          <a:ext cx="0" cy="0"/>
          <a:chOff x="0" y="0"/>
          <a:chExt cx="0" cy="0"/>
        </a:xfrm>
      </p:grpSpPr>
      <p:sp>
        <p:nvSpPr>
          <p:cNvPr id="1092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78099098"/>
      </p:ext>
    </p:extLst>
  </p:cSld>
  <p:clrMapOvr>
    <a:masterClrMapping/>
  </p:clrMapOvr>
  <p:transition spd="med"/>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x">
  <p:cSld name="69_Section Header">
    <p:bg>
      <p:bgPr>
        <a:solidFill>
          <a:srgbClr val="FBE7C3"/>
        </a:solidFill>
        <a:effectLst/>
      </p:bgPr>
    </p:bg>
    <p:spTree>
      <p:nvGrpSpPr>
        <p:cNvPr id="1" name=""/>
        <p:cNvGrpSpPr/>
        <p:nvPr/>
      </p:nvGrpSpPr>
      <p:grpSpPr>
        <a:xfrm>
          <a:off x="0" y="0"/>
          <a:ext cx="0" cy="0"/>
          <a:chOff x="0" y="0"/>
          <a:chExt cx="0" cy="0"/>
        </a:xfrm>
      </p:grpSpPr>
      <p:sp>
        <p:nvSpPr>
          <p:cNvPr id="1093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9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3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2331131"/>
      </p:ext>
    </p:extLst>
  </p:cSld>
  <p:clrMapOvr>
    <a:masterClrMapping/>
  </p:clrMapOvr>
  <p:transition spd="med"/>
</p:sldLayout>
</file>

<file path=ppt/slideLayouts/slideLayout947.xml><?xml version="1.0" encoding="utf-8"?>
<p:sldLayout xmlns:a="http://schemas.openxmlformats.org/drawingml/2006/main" xmlns:r="http://schemas.openxmlformats.org/officeDocument/2006/relationships" xmlns:p="http://schemas.openxmlformats.org/presentationml/2006/main" showMasterSp="0" type="tx">
  <p:cSld name="70_Two Content">
    <p:bg>
      <p:bgPr>
        <a:solidFill>
          <a:srgbClr val="FBE7C3"/>
        </a:solidFill>
        <a:effectLst/>
      </p:bgPr>
    </p:bg>
    <p:spTree>
      <p:nvGrpSpPr>
        <p:cNvPr id="1" name=""/>
        <p:cNvGrpSpPr/>
        <p:nvPr/>
      </p:nvGrpSpPr>
      <p:grpSpPr>
        <a:xfrm>
          <a:off x="0" y="0"/>
          <a:ext cx="0" cy="0"/>
          <a:chOff x="0" y="0"/>
          <a:chExt cx="0" cy="0"/>
        </a:xfrm>
      </p:grpSpPr>
      <p:sp>
        <p:nvSpPr>
          <p:cNvPr id="1094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4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1456456"/>
      </p:ext>
    </p:extLst>
  </p:cSld>
  <p:clrMapOvr>
    <a:masterClrMapping/>
  </p:clrMapOvr>
  <p:transition spd="med"/>
</p:sldLayout>
</file>

<file path=ppt/slideLayouts/slideLayout948.xml><?xml version="1.0" encoding="utf-8"?>
<p:sldLayout xmlns:a="http://schemas.openxmlformats.org/drawingml/2006/main" xmlns:r="http://schemas.openxmlformats.org/officeDocument/2006/relationships" xmlns:p="http://schemas.openxmlformats.org/presentationml/2006/main" showMasterSp="0" type="tx">
  <p:cSld name="70_Comparison">
    <p:bg>
      <p:bgPr>
        <a:solidFill>
          <a:srgbClr val="FBE7C3"/>
        </a:solidFill>
        <a:effectLst/>
      </p:bgPr>
    </p:bg>
    <p:spTree>
      <p:nvGrpSpPr>
        <p:cNvPr id="1" name=""/>
        <p:cNvGrpSpPr/>
        <p:nvPr/>
      </p:nvGrpSpPr>
      <p:grpSpPr>
        <a:xfrm>
          <a:off x="0" y="0"/>
          <a:ext cx="0" cy="0"/>
          <a:chOff x="0" y="0"/>
          <a:chExt cx="0" cy="0"/>
        </a:xfrm>
      </p:grpSpPr>
      <p:sp>
        <p:nvSpPr>
          <p:cNvPr id="1095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9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00896105"/>
      </p:ext>
    </p:extLst>
  </p:cSld>
  <p:clrMapOvr>
    <a:masterClrMapping/>
  </p:clrMapOvr>
  <p:transition spd="med"/>
</p:sldLayout>
</file>

<file path=ppt/slideLayouts/slideLayout949.xml><?xml version="1.0" encoding="utf-8"?>
<p:sldLayout xmlns:a="http://schemas.openxmlformats.org/drawingml/2006/main" xmlns:r="http://schemas.openxmlformats.org/officeDocument/2006/relationships" xmlns:p="http://schemas.openxmlformats.org/presentationml/2006/main" showMasterSp="0" type="tx">
  <p:cSld name="70_Title Only">
    <p:bg>
      <p:bgPr>
        <a:solidFill>
          <a:srgbClr val="FBE7C3"/>
        </a:solidFill>
        <a:effectLst/>
      </p:bgPr>
    </p:bg>
    <p:spTree>
      <p:nvGrpSpPr>
        <p:cNvPr id="1" name=""/>
        <p:cNvGrpSpPr/>
        <p:nvPr/>
      </p:nvGrpSpPr>
      <p:grpSpPr>
        <a:xfrm>
          <a:off x="0" y="0"/>
          <a:ext cx="0" cy="0"/>
          <a:chOff x="0" y="0"/>
          <a:chExt cx="0" cy="0"/>
        </a:xfrm>
      </p:grpSpPr>
      <p:sp>
        <p:nvSpPr>
          <p:cNvPr id="1096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32018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6235199"/>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showMasterSp="0" type="tx">
  <p:cSld name="75_Blank">
    <p:bg>
      <p:bgPr>
        <a:solidFill>
          <a:srgbClr val="FBE7C3"/>
        </a:solidFill>
        <a:effectLst/>
      </p:bgPr>
    </p:bg>
    <p:spTree>
      <p:nvGrpSpPr>
        <p:cNvPr id="1" name=""/>
        <p:cNvGrpSpPr/>
        <p:nvPr/>
      </p:nvGrpSpPr>
      <p:grpSpPr>
        <a:xfrm>
          <a:off x="0" y="0"/>
          <a:ext cx="0" cy="0"/>
          <a:chOff x="0" y="0"/>
          <a:chExt cx="0" cy="0"/>
        </a:xfrm>
      </p:grpSpPr>
      <p:sp>
        <p:nvSpPr>
          <p:cNvPr id="109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4883929"/>
      </p:ext>
    </p:extLst>
  </p:cSld>
  <p:clrMapOvr>
    <a:masterClrMapping/>
  </p:clrMapOvr>
  <p:transition spd="med"/>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x">
  <p:cSld name="70_Content with Caption">
    <p:bg>
      <p:bgPr>
        <a:solidFill>
          <a:srgbClr val="FBE7C3"/>
        </a:solidFill>
        <a:effectLst/>
      </p:bgPr>
    </p:bg>
    <p:spTree>
      <p:nvGrpSpPr>
        <p:cNvPr id="1" name=""/>
        <p:cNvGrpSpPr/>
        <p:nvPr/>
      </p:nvGrpSpPr>
      <p:grpSpPr>
        <a:xfrm>
          <a:off x="0" y="0"/>
          <a:ext cx="0" cy="0"/>
          <a:chOff x="0" y="0"/>
          <a:chExt cx="0" cy="0"/>
        </a:xfrm>
      </p:grpSpPr>
      <p:sp>
        <p:nvSpPr>
          <p:cNvPr id="1097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7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9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7354408"/>
      </p:ext>
    </p:extLst>
  </p:cSld>
  <p:clrMapOvr>
    <a:masterClrMapping/>
  </p:clrMapOvr>
  <p:transition spd="med"/>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type="tx">
  <p:cSld name="70_Picture with Caption">
    <p:bg>
      <p:bgPr>
        <a:solidFill>
          <a:srgbClr val="FBE7C3"/>
        </a:solidFill>
        <a:effectLst/>
      </p:bgPr>
    </p:bg>
    <p:spTree>
      <p:nvGrpSpPr>
        <p:cNvPr id="1" name=""/>
        <p:cNvGrpSpPr/>
        <p:nvPr/>
      </p:nvGrpSpPr>
      <p:grpSpPr>
        <a:xfrm>
          <a:off x="0" y="0"/>
          <a:ext cx="0" cy="0"/>
          <a:chOff x="0" y="0"/>
          <a:chExt cx="0" cy="0"/>
        </a:xfrm>
      </p:grpSpPr>
      <p:sp>
        <p:nvSpPr>
          <p:cNvPr id="1098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9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7036974"/>
      </p:ext>
    </p:extLst>
  </p:cSld>
  <p:clrMapOvr>
    <a:masterClrMapping/>
  </p:clrMapOvr>
  <p:transition spd="med"/>
</p:sldLayout>
</file>

<file path=ppt/slideLayouts/slideLayout953.xml><?xml version="1.0" encoding="utf-8"?>
<p:sldLayout xmlns:a="http://schemas.openxmlformats.org/drawingml/2006/main" xmlns:r="http://schemas.openxmlformats.org/officeDocument/2006/relationships" xmlns:p="http://schemas.openxmlformats.org/presentationml/2006/main" showMasterSp="0" type="tx">
  <p:cSld name="79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996" name="Title Text"/>
          <p:cNvSpPr txBox="1">
            <a:spLocks noGrp="1"/>
          </p:cNvSpPr>
          <p:nvPr>
            <p:ph type="title"/>
          </p:nvPr>
        </p:nvSpPr>
        <p:spPr>
          <a:xfrm>
            <a:off x="2895600" y="1143000"/>
            <a:ext cx="5562600" cy="2286000"/>
          </a:xfrm>
          <a:prstGeom prst="rect">
            <a:avLst/>
          </a:prstGeom>
          <a:effectLst>
            <a:outerShdw blurRad="63500" rotWithShape="0">
              <a:schemeClr val="accent3">
                <a:lumOff val="44000"/>
                <a:alpha val="75000"/>
              </a:schemeClr>
            </a:outerShdw>
          </a:effectLst>
        </p:spPr>
        <p:txBody>
          <a:bodyPr anchor="ctr"/>
          <a:lstStyle>
            <a:lvl1pPr algn="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0997" name="Body Level One…"/>
          <p:cNvSpPr txBox="1">
            <a:spLocks noGrp="1"/>
          </p:cNvSpPr>
          <p:nvPr>
            <p:ph type="body" sz="quarter" idx="1"/>
          </p:nvPr>
        </p:nvSpPr>
        <p:spPr>
          <a:xfrm>
            <a:off x="2133600" y="3886200"/>
            <a:ext cx="4267200" cy="2057400"/>
          </a:xfrm>
          <a:prstGeom prst="rect">
            <a:avLst/>
          </a:prstGeom>
        </p:spPr>
        <p:txBody>
          <a:bodyPr>
            <a:normAutofit/>
          </a:bodyPr>
          <a:lstStyle>
            <a:lvl1pPr marL="0" indent="0">
              <a:buSzTx/>
              <a:buNone/>
              <a:defRPr i="1">
                <a:latin typeface="Arial"/>
                <a:ea typeface="Arial"/>
                <a:cs typeface="Arial"/>
                <a:sym typeface="Arial"/>
              </a:defRPr>
            </a:lvl1pPr>
            <a:lvl2pPr>
              <a:buChar char="▪"/>
              <a:defRPr i="1">
                <a:latin typeface="Arial"/>
                <a:ea typeface="Arial"/>
                <a:cs typeface="Arial"/>
                <a:sym typeface="Arial"/>
              </a:defRPr>
            </a:lvl2pPr>
            <a:lvl3pPr>
              <a:buChar char="▪"/>
              <a:defRPr i="1">
                <a:latin typeface="Arial"/>
                <a:ea typeface="Arial"/>
                <a:cs typeface="Arial"/>
                <a:sym typeface="Arial"/>
              </a:defRPr>
            </a:lvl3pPr>
            <a:lvl4pPr>
              <a:buChar char="▪"/>
              <a:defRPr i="1">
                <a:latin typeface="Arial"/>
                <a:ea typeface="Arial"/>
                <a:cs typeface="Arial"/>
                <a:sym typeface="Arial"/>
              </a:defRPr>
            </a:lvl4pPr>
            <a:lvl5pPr>
              <a:buChar char="▪"/>
              <a:defRPr i="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98" name="Slide Number"/>
          <p:cNvSpPr txBox="1">
            <a:spLocks noGrp="1"/>
          </p:cNvSpPr>
          <p:nvPr>
            <p:ph type="sldNum" sz="quarter" idx="2"/>
          </p:nvPr>
        </p:nvSpPr>
        <p:spPr>
          <a:xfrm>
            <a:off x="75271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734058665"/>
      </p:ext>
    </p:extLst>
  </p:cSld>
  <p:clrMapOvr>
    <a:masterClrMapping/>
  </p:clrMapOvr>
  <p:transition spd="med"/>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x">
  <p:cSld name="7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05"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06" name="Body Level One…"/>
          <p:cNvSpPr txBox="1">
            <a:spLocks noGrp="1"/>
          </p:cNvSpPr>
          <p:nvPr>
            <p:ph type="body" idx="1"/>
          </p:nvPr>
        </p:nvSpPr>
        <p:spPr>
          <a:xfrm>
            <a:off x="1295400" y="1981200"/>
            <a:ext cx="7162800" cy="4114800"/>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07"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416221692"/>
      </p:ext>
    </p:extLst>
  </p:cSld>
  <p:clrMapOvr>
    <a:masterClrMapping/>
  </p:clrMapOvr>
  <p:transition spd="med"/>
</p:sldLayout>
</file>

<file path=ppt/slideLayouts/slideLayout955.xml><?xml version="1.0" encoding="utf-8"?>
<p:sldLayout xmlns:a="http://schemas.openxmlformats.org/drawingml/2006/main" xmlns:r="http://schemas.openxmlformats.org/officeDocument/2006/relationships" xmlns:p="http://schemas.openxmlformats.org/presentationml/2006/main" showMasterSp="0" type="tx">
  <p:cSld name="70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14" name="Title Text"/>
          <p:cNvSpPr txBox="1">
            <a:spLocks noGrp="1"/>
          </p:cNvSpPr>
          <p:nvPr>
            <p:ph type="title"/>
          </p:nvPr>
        </p:nvSpPr>
        <p:spPr>
          <a:xfrm>
            <a:off x="722312" y="4406900"/>
            <a:ext cx="7772401" cy="1362075"/>
          </a:xfrm>
          <a:prstGeom prst="rect">
            <a:avLst/>
          </a:prstGeom>
          <a:effectLst>
            <a:outerShdw blurRad="63500" rotWithShape="0">
              <a:schemeClr val="accent3">
                <a:lumOff val="44000"/>
                <a:alpha val="74998"/>
              </a:schemeClr>
            </a:outerShdw>
          </a:effectLst>
        </p:spPr>
        <p:txBody>
          <a:bodyPr anchor="t"/>
          <a:lstStyle>
            <a:lvl1pPr>
              <a:defRPr sz="4000" cap="all">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15"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16"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979705390"/>
      </p:ext>
    </p:extLst>
  </p:cSld>
  <p:clrMapOvr>
    <a:masterClrMapping/>
  </p:clrMapOvr>
  <p:transition spd="med"/>
</p:sldLayout>
</file>

<file path=ppt/slideLayouts/slideLayout956.xml><?xml version="1.0" encoding="utf-8"?>
<p:sldLayout xmlns:a="http://schemas.openxmlformats.org/drawingml/2006/main" xmlns:r="http://schemas.openxmlformats.org/officeDocument/2006/relationships" xmlns:p="http://schemas.openxmlformats.org/presentationml/2006/main" showMasterSp="0" type="tx">
  <p:cSld name="7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23"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24" name="Body Level One…"/>
          <p:cNvSpPr txBox="1">
            <a:spLocks noGrp="1"/>
          </p:cNvSpPr>
          <p:nvPr>
            <p:ph type="body" sz="half" idx="1"/>
          </p:nvPr>
        </p:nvSpPr>
        <p:spPr>
          <a:xfrm>
            <a:off x="1295400" y="1981200"/>
            <a:ext cx="35052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buChar char="▪"/>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2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906606959"/>
      </p:ext>
    </p:extLst>
  </p:cSld>
  <p:clrMapOvr>
    <a:masterClrMapping/>
  </p:clrMapOvr>
  <p:transition spd="med"/>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x">
  <p:cSld name="7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32" name="Title Text"/>
          <p:cNvSpPr txBox="1">
            <a:spLocks noGrp="1"/>
          </p:cNvSpPr>
          <p:nvPr>
            <p:ph type="title"/>
          </p:nvPr>
        </p:nvSpPr>
        <p:spPr>
          <a:xfrm>
            <a:off x="457200" y="274638"/>
            <a:ext cx="8229600" cy="1143001"/>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33"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34"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03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49801151"/>
      </p:ext>
    </p:extLst>
  </p:cSld>
  <p:clrMapOvr>
    <a:masterClrMapping/>
  </p:clrMapOvr>
  <p:transition spd="med"/>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type="tx">
  <p:cSld name="7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42"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43"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275048793"/>
      </p:ext>
    </p:extLst>
  </p:cSld>
  <p:clrMapOvr>
    <a:masterClrMapping/>
  </p:clrMapOvr>
  <p:transition spd="med"/>
</p:sldLayout>
</file>

<file path=ppt/slideLayouts/slideLayout959.xml><?xml version="1.0" encoding="utf-8"?>
<p:sldLayout xmlns:a="http://schemas.openxmlformats.org/drawingml/2006/main" xmlns:r="http://schemas.openxmlformats.org/officeDocument/2006/relationships" xmlns:p="http://schemas.openxmlformats.org/presentationml/2006/main" showMasterSp="0" type="tx">
  <p:cSld name="7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11198241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346774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showMasterSp="0" type="tx">
  <p:cSld name="7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7" name="Title Text"/>
          <p:cNvSpPr txBox="1">
            <a:spLocks noGrp="1"/>
          </p:cNvSpPr>
          <p:nvPr>
            <p:ph type="title"/>
          </p:nvPr>
        </p:nvSpPr>
        <p:spPr>
          <a:xfrm>
            <a:off x="457200" y="273050"/>
            <a:ext cx="3008314" cy="1162050"/>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58"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59"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Arial"/>
                <a:ea typeface="Arial"/>
                <a:cs typeface="Arial"/>
                <a:sym typeface="Arial"/>
              </a:defRPr>
            </a:pPr>
            <a:endParaRPr/>
          </a:p>
        </p:txBody>
      </p:sp>
      <p:sp>
        <p:nvSpPr>
          <p:cNvPr id="1106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51854482"/>
      </p:ext>
    </p:extLst>
  </p:cSld>
  <p:clrMapOvr>
    <a:masterClrMapping/>
  </p:clrMapOvr>
  <p:transition spd="med"/>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type="tx">
  <p:cSld name="7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67" name="Title Text"/>
          <p:cNvSpPr txBox="1">
            <a:spLocks noGrp="1"/>
          </p:cNvSpPr>
          <p:nvPr>
            <p:ph type="title"/>
          </p:nvPr>
        </p:nvSpPr>
        <p:spPr>
          <a:xfrm>
            <a:off x="1792288" y="4800600"/>
            <a:ext cx="5486401" cy="566738"/>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68"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11069"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7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886961502"/>
      </p:ext>
    </p:extLst>
  </p:cSld>
  <p:clrMapOvr>
    <a:masterClrMapping/>
  </p:clrMapOvr>
  <p:transition spd="med"/>
</p:sldLayout>
</file>

<file path=ppt/slideLayouts/slideLayout962.xml><?xml version="1.0" encoding="utf-8"?>
<p:sldLayout xmlns:a="http://schemas.openxmlformats.org/drawingml/2006/main" xmlns:r="http://schemas.openxmlformats.org/officeDocument/2006/relationships" xmlns:p="http://schemas.openxmlformats.org/presentationml/2006/main" showMasterSp="0" type="tx">
  <p:cSld name="80_Title Slide">
    <p:bg>
      <p:bgPr>
        <a:solidFill>
          <a:srgbClr val="000000"/>
        </a:solidFill>
        <a:effectLst/>
      </p:bgPr>
    </p:bg>
    <p:spTree>
      <p:nvGrpSpPr>
        <p:cNvPr id="1" name=""/>
        <p:cNvGrpSpPr/>
        <p:nvPr/>
      </p:nvGrpSpPr>
      <p:grpSpPr>
        <a:xfrm>
          <a:off x="0" y="0"/>
          <a:ext cx="0" cy="0"/>
          <a:chOff x="0" y="0"/>
          <a:chExt cx="0" cy="0"/>
        </a:xfrm>
      </p:grpSpPr>
      <p:sp>
        <p:nvSpPr>
          <p:cNvPr id="1107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7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8548723"/>
      </p:ext>
    </p:extLst>
  </p:cSld>
  <p:clrMapOvr>
    <a:masterClrMapping/>
  </p:clrMapOvr>
  <p:transition spd="med"/>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type="tx">
  <p:cSld name="76_Title and Content">
    <p:bg>
      <p:bgPr>
        <a:solidFill>
          <a:srgbClr val="000000"/>
        </a:solidFill>
        <a:effectLst/>
      </p:bgPr>
    </p:bg>
    <p:spTree>
      <p:nvGrpSpPr>
        <p:cNvPr id="1" name=""/>
        <p:cNvGrpSpPr/>
        <p:nvPr/>
      </p:nvGrpSpPr>
      <p:grpSpPr>
        <a:xfrm>
          <a:off x="0" y="0"/>
          <a:ext cx="0" cy="0"/>
          <a:chOff x="0" y="0"/>
          <a:chExt cx="0" cy="0"/>
        </a:xfrm>
      </p:grpSpPr>
      <p:sp>
        <p:nvSpPr>
          <p:cNvPr id="110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087"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08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93500966"/>
      </p:ext>
    </p:extLst>
  </p:cSld>
  <p:clrMapOvr>
    <a:masterClrMapping/>
  </p:clrMapOvr>
  <p:transition spd="med"/>
</p:sldLayout>
</file>

<file path=ppt/slideLayouts/slideLayout964.xml><?xml version="1.0" encoding="utf-8"?>
<p:sldLayout xmlns:a="http://schemas.openxmlformats.org/drawingml/2006/main" xmlns:r="http://schemas.openxmlformats.org/officeDocument/2006/relationships" xmlns:p="http://schemas.openxmlformats.org/presentationml/2006/main" showMasterSp="0" type="tx">
  <p:cSld name="71_Section Header">
    <p:bg>
      <p:bgPr>
        <a:solidFill>
          <a:srgbClr val="000000"/>
        </a:solidFill>
        <a:effectLst/>
      </p:bgPr>
    </p:bg>
    <p:spTree>
      <p:nvGrpSpPr>
        <p:cNvPr id="1" name=""/>
        <p:cNvGrpSpPr/>
        <p:nvPr/>
      </p:nvGrpSpPr>
      <p:grpSpPr>
        <a:xfrm>
          <a:off x="0" y="0"/>
          <a:ext cx="0" cy="0"/>
          <a:chOff x="0" y="0"/>
          <a:chExt cx="0" cy="0"/>
        </a:xfrm>
      </p:grpSpPr>
      <p:sp>
        <p:nvSpPr>
          <p:cNvPr id="110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1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0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67777198"/>
      </p:ext>
    </p:extLst>
  </p:cSld>
  <p:clrMapOvr>
    <a:masterClrMapping/>
  </p:clrMapOvr>
  <p:transition spd="med"/>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x">
  <p:cSld name="72_Two Content">
    <p:bg>
      <p:bgPr>
        <a:solidFill>
          <a:srgbClr val="000000"/>
        </a:solidFill>
        <a:effectLst/>
      </p:bgPr>
    </p:bg>
    <p:spTree>
      <p:nvGrpSpPr>
        <p:cNvPr id="1" name=""/>
        <p:cNvGrpSpPr/>
        <p:nvPr/>
      </p:nvGrpSpPr>
      <p:grpSpPr>
        <a:xfrm>
          <a:off x="0" y="0"/>
          <a:ext cx="0" cy="0"/>
          <a:chOff x="0" y="0"/>
          <a:chExt cx="0" cy="0"/>
        </a:xfrm>
      </p:grpSpPr>
      <p:sp>
        <p:nvSpPr>
          <p:cNvPr id="111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0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1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76174"/>
      </p:ext>
    </p:extLst>
  </p:cSld>
  <p:clrMapOvr>
    <a:masterClrMapping/>
  </p:clrMapOvr>
  <p:transition spd="med"/>
</p:sldLayout>
</file>

<file path=ppt/slideLayouts/slideLayout966.xml><?xml version="1.0" encoding="utf-8"?>
<p:sldLayout xmlns:a="http://schemas.openxmlformats.org/drawingml/2006/main" xmlns:r="http://schemas.openxmlformats.org/officeDocument/2006/relationships" xmlns:p="http://schemas.openxmlformats.org/presentationml/2006/main" showMasterSp="0" type="tx">
  <p:cSld name="72_Comparison">
    <p:bg>
      <p:bgPr>
        <a:solidFill>
          <a:srgbClr val="000000"/>
        </a:solidFill>
        <a:effectLst/>
      </p:bgPr>
    </p:bg>
    <p:spTree>
      <p:nvGrpSpPr>
        <p:cNvPr id="1" name=""/>
        <p:cNvGrpSpPr/>
        <p:nvPr/>
      </p:nvGrpSpPr>
      <p:grpSpPr>
        <a:xfrm>
          <a:off x="0" y="0"/>
          <a:ext cx="0" cy="0"/>
          <a:chOff x="0" y="0"/>
          <a:chExt cx="0" cy="0"/>
        </a:xfrm>
      </p:grpSpPr>
      <p:sp>
        <p:nvSpPr>
          <p:cNvPr id="111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1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111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21902"/>
      </p:ext>
    </p:extLst>
  </p:cSld>
  <p:clrMapOvr>
    <a:masterClrMapping/>
  </p:clrMapOvr>
  <p:transition spd="med"/>
</p:sldLayout>
</file>

<file path=ppt/slideLayouts/slideLayout967.xml><?xml version="1.0" encoding="utf-8"?>
<p:sldLayout xmlns:a="http://schemas.openxmlformats.org/drawingml/2006/main" xmlns:r="http://schemas.openxmlformats.org/officeDocument/2006/relationships" xmlns:p="http://schemas.openxmlformats.org/presentationml/2006/main" showMasterSp="0" type="tx">
  <p:cSld name="72_Title Only">
    <p:bg>
      <p:bgPr>
        <a:solidFill>
          <a:srgbClr val="000000"/>
        </a:solidFill>
        <a:effectLst/>
      </p:bgPr>
    </p:bg>
    <p:spTree>
      <p:nvGrpSpPr>
        <p:cNvPr id="1" name=""/>
        <p:cNvGrpSpPr/>
        <p:nvPr/>
      </p:nvGrpSpPr>
      <p:grpSpPr>
        <a:xfrm>
          <a:off x="0" y="0"/>
          <a:ext cx="0" cy="0"/>
          <a:chOff x="0" y="0"/>
          <a:chExt cx="0" cy="0"/>
        </a:xfrm>
      </p:grpSpPr>
      <p:sp>
        <p:nvSpPr>
          <p:cNvPr id="111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2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6240621"/>
      </p:ext>
    </p:extLst>
  </p:cSld>
  <p:clrMapOvr>
    <a:masterClrMapping/>
  </p:clrMapOvr>
  <p:transition spd="med"/>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x">
  <p:cSld name="77_Blank">
    <p:bg>
      <p:bgPr>
        <a:solidFill>
          <a:srgbClr val="000000"/>
        </a:solidFill>
        <a:effectLst/>
      </p:bgPr>
    </p:bg>
    <p:spTree>
      <p:nvGrpSpPr>
        <p:cNvPr id="1" name=""/>
        <p:cNvGrpSpPr/>
        <p:nvPr/>
      </p:nvGrpSpPr>
      <p:grpSpPr>
        <a:xfrm>
          <a:off x="0" y="0"/>
          <a:ext cx="0" cy="0"/>
          <a:chOff x="0" y="0"/>
          <a:chExt cx="0" cy="0"/>
        </a:xfrm>
      </p:grpSpPr>
      <p:sp>
        <p:nvSpPr>
          <p:cNvPr id="11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58107928"/>
      </p:ext>
    </p:extLst>
  </p:cSld>
  <p:clrMapOvr>
    <a:masterClrMapping/>
  </p:clrMapOvr>
  <p:transition spd="med"/>
</p:sldLayout>
</file>

<file path=ppt/slideLayouts/slideLayout969.xml><?xml version="1.0" encoding="utf-8"?>
<p:sldLayout xmlns:a="http://schemas.openxmlformats.org/drawingml/2006/main" xmlns:r="http://schemas.openxmlformats.org/officeDocument/2006/relationships" xmlns:p="http://schemas.openxmlformats.org/presentationml/2006/main" showMasterSp="0" type="tx">
  <p:cSld name="72_Content with Caption">
    <p:bg>
      <p:bgPr>
        <a:solidFill>
          <a:srgbClr val="000000"/>
        </a:solidFill>
        <a:effectLst/>
      </p:bgPr>
    </p:bg>
    <p:spTree>
      <p:nvGrpSpPr>
        <p:cNvPr id="1" name=""/>
        <p:cNvGrpSpPr/>
        <p:nvPr/>
      </p:nvGrpSpPr>
      <p:grpSpPr>
        <a:xfrm>
          <a:off x="0" y="0"/>
          <a:ext cx="0" cy="0"/>
          <a:chOff x="0" y="0"/>
          <a:chExt cx="0" cy="0"/>
        </a:xfrm>
      </p:grpSpPr>
      <p:sp>
        <p:nvSpPr>
          <p:cNvPr id="111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1139"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215799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2738339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showMasterSp="0" type="tx">
  <p:cSld name="72_Picture with Caption">
    <p:bg>
      <p:bgPr>
        <a:solidFill>
          <a:srgbClr val="000000"/>
        </a:solidFill>
        <a:effectLst/>
      </p:bgPr>
    </p:bg>
    <p:spTree>
      <p:nvGrpSpPr>
        <p:cNvPr id="1" name=""/>
        <p:cNvGrpSpPr/>
        <p:nvPr/>
      </p:nvGrpSpPr>
      <p:grpSpPr>
        <a:xfrm>
          <a:off x="0" y="0"/>
          <a:ext cx="0" cy="0"/>
          <a:chOff x="0" y="0"/>
          <a:chExt cx="0" cy="0"/>
        </a:xfrm>
      </p:grpSpPr>
      <p:sp>
        <p:nvSpPr>
          <p:cNvPr id="111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1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26058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19304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37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6.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7.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8.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9.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image" Target="../media/image11.jpeg"/><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2.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2.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117" Type="http://schemas.openxmlformats.org/officeDocument/2006/relationships/slideLayout" Target="../slideLayouts/slideLayout393.xml"/><Relationship Id="rId671" Type="http://schemas.openxmlformats.org/officeDocument/2006/relationships/slideLayout" Target="../slideLayouts/slideLayout947.xml"/><Relationship Id="rId21" Type="http://schemas.openxmlformats.org/officeDocument/2006/relationships/slideLayout" Target="../slideLayouts/slideLayout297.xml"/><Relationship Id="rId324" Type="http://schemas.openxmlformats.org/officeDocument/2006/relationships/slideLayout" Target="../slideLayouts/slideLayout600.xml"/><Relationship Id="rId531" Type="http://schemas.openxmlformats.org/officeDocument/2006/relationships/slideLayout" Target="../slideLayouts/slideLayout807.xml"/><Relationship Id="rId629" Type="http://schemas.openxmlformats.org/officeDocument/2006/relationships/slideLayout" Target="../slideLayouts/slideLayout905.xml"/><Relationship Id="rId170" Type="http://schemas.openxmlformats.org/officeDocument/2006/relationships/slideLayout" Target="../slideLayouts/slideLayout446.xml"/><Relationship Id="rId268" Type="http://schemas.openxmlformats.org/officeDocument/2006/relationships/slideLayout" Target="../slideLayouts/slideLayout544.xml"/><Relationship Id="rId475" Type="http://schemas.openxmlformats.org/officeDocument/2006/relationships/slideLayout" Target="../slideLayouts/slideLayout751.xml"/><Relationship Id="rId682" Type="http://schemas.openxmlformats.org/officeDocument/2006/relationships/slideLayout" Target="../slideLayouts/slideLayout958.xml"/><Relationship Id="rId32" Type="http://schemas.openxmlformats.org/officeDocument/2006/relationships/slideLayout" Target="../slideLayouts/slideLayout308.xml"/><Relationship Id="rId128" Type="http://schemas.openxmlformats.org/officeDocument/2006/relationships/slideLayout" Target="../slideLayouts/slideLayout404.xml"/><Relationship Id="rId335" Type="http://schemas.openxmlformats.org/officeDocument/2006/relationships/slideLayout" Target="../slideLayouts/slideLayout611.xml"/><Relationship Id="rId542" Type="http://schemas.openxmlformats.org/officeDocument/2006/relationships/slideLayout" Target="../slideLayouts/slideLayout818.xml"/><Relationship Id="rId181" Type="http://schemas.openxmlformats.org/officeDocument/2006/relationships/slideLayout" Target="../slideLayouts/slideLayout457.xml"/><Relationship Id="rId402" Type="http://schemas.openxmlformats.org/officeDocument/2006/relationships/slideLayout" Target="../slideLayouts/slideLayout678.xml"/><Relationship Id="rId279" Type="http://schemas.openxmlformats.org/officeDocument/2006/relationships/slideLayout" Target="../slideLayouts/slideLayout555.xml"/><Relationship Id="rId486" Type="http://schemas.openxmlformats.org/officeDocument/2006/relationships/slideLayout" Target="../slideLayouts/slideLayout762.xml"/><Relationship Id="rId693" Type="http://schemas.openxmlformats.org/officeDocument/2006/relationships/slideLayout" Target="../slideLayouts/slideLayout969.xml"/><Relationship Id="rId43" Type="http://schemas.openxmlformats.org/officeDocument/2006/relationships/slideLayout" Target="../slideLayouts/slideLayout319.xml"/><Relationship Id="rId139" Type="http://schemas.openxmlformats.org/officeDocument/2006/relationships/slideLayout" Target="../slideLayouts/slideLayout415.xml"/><Relationship Id="rId346" Type="http://schemas.openxmlformats.org/officeDocument/2006/relationships/slideLayout" Target="../slideLayouts/slideLayout622.xml"/><Relationship Id="rId553" Type="http://schemas.openxmlformats.org/officeDocument/2006/relationships/slideLayout" Target="../slideLayouts/slideLayout829.xml"/><Relationship Id="rId192" Type="http://schemas.openxmlformats.org/officeDocument/2006/relationships/slideLayout" Target="../slideLayouts/slideLayout468.xml"/><Relationship Id="rId206" Type="http://schemas.openxmlformats.org/officeDocument/2006/relationships/slideLayout" Target="../slideLayouts/slideLayout482.xml"/><Relationship Id="rId413" Type="http://schemas.openxmlformats.org/officeDocument/2006/relationships/slideLayout" Target="../slideLayouts/slideLayout689.xml"/><Relationship Id="rId497" Type="http://schemas.openxmlformats.org/officeDocument/2006/relationships/slideLayout" Target="../slideLayouts/slideLayout773.xml"/><Relationship Id="rId620" Type="http://schemas.openxmlformats.org/officeDocument/2006/relationships/slideLayout" Target="../slideLayouts/slideLayout896.xml"/><Relationship Id="rId357" Type="http://schemas.openxmlformats.org/officeDocument/2006/relationships/slideLayout" Target="../slideLayouts/slideLayout633.xml"/><Relationship Id="rId54" Type="http://schemas.openxmlformats.org/officeDocument/2006/relationships/slideLayout" Target="../slideLayouts/slideLayout330.xml"/><Relationship Id="rId217" Type="http://schemas.openxmlformats.org/officeDocument/2006/relationships/slideLayout" Target="../slideLayouts/slideLayout493.xml"/><Relationship Id="rId564" Type="http://schemas.openxmlformats.org/officeDocument/2006/relationships/slideLayout" Target="../slideLayouts/slideLayout840.xml"/><Relationship Id="rId424" Type="http://schemas.openxmlformats.org/officeDocument/2006/relationships/slideLayout" Target="../slideLayouts/slideLayout700.xml"/><Relationship Id="rId631" Type="http://schemas.openxmlformats.org/officeDocument/2006/relationships/slideLayout" Target="../slideLayouts/slideLayout907.xml"/><Relationship Id="rId270" Type="http://schemas.openxmlformats.org/officeDocument/2006/relationships/slideLayout" Target="../slideLayouts/slideLayout546.xml"/><Relationship Id="rId65" Type="http://schemas.openxmlformats.org/officeDocument/2006/relationships/slideLayout" Target="../slideLayouts/slideLayout341.xml"/><Relationship Id="rId130" Type="http://schemas.openxmlformats.org/officeDocument/2006/relationships/slideLayout" Target="../slideLayouts/slideLayout406.xml"/><Relationship Id="rId368" Type="http://schemas.openxmlformats.org/officeDocument/2006/relationships/slideLayout" Target="../slideLayouts/slideLayout644.xml"/><Relationship Id="rId575" Type="http://schemas.openxmlformats.org/officeDocument/2006/relationships/slideLayout" Target="../slideLayouts/slideLayout851.xml"/><Relationship Id="rId228" Type="http://schemas.openxmlformats.org/officeDocument/2006/relationships/slideLayout" Target="../slideLayouts/slideLayout504.xml"/><Relationship Id="rId435" Type="http://schemas.openxmlformats.org/officeDocument/2006/relationships/slideLayout" Target="../slideLayouts/slideLayout711.xml"/><Relationship Id="rId642" Type="http://schemas.openxmlformats.org/officeDocument/2006/relationships/slideLayout" Target="../slideLayouts/slideLayout918.xml"/><Relationship Id="rId281" Type="http://schemas.openxmlformats.org/officeDocument/2006/relationships/slideLayout" Target="../slideLayouts/slideLayout557.xml"/><Relationship Id="rId502" Type="http://schemas.openxmlformats.org/officeDocument/2006/relationships/slideLayout" Target="../slideLayouts/slideLayout778.xml"/><Relationship Id="rId76" Type="http://schemas.openxmlformats.org/officeDocument/2006/relationships/slideLayout" Target="../slideLayouts/slideLayout352.xml"/><Relationship Id="rId141" Type="http://schemas.openxmlformats.org/officeDocument/2006/relationships/slideLayout" Target="../slideLayouts/slideLayout417.xml"/><Relationship Id="rId379" Type="http://schemas.openxmlformats.org/officeDocument/2006/relationships/slideLayout" Target="../slideLayouts/slideLayout655.xml"/><Relationship Id="rId586" Type="http://schemas.openxmlformats.org/officeDocument/2006/relationships/slideLayout" Target="../slideLayouts/slideLayout862.xml"/><Relationship Id="rId7" Type="http://schemas.openxmlformats.org/officeDocument/2006/relationships/slideLayout" Target="../slideLayouts/slideLayout283.xml"/><Relationship Id="rId239" Type="http://schemas.openxmlformats.org/officeDocument/2006/relationships/slideLayout" Target="../slideLayouts/slideLayout515.xml"/><Relationship Id="rId446" Type="http://schemas.openxmlformats.org/officeDocument/2006/relationships/slideLayout" Target="../slideLayouts/slideLayout722.xml"/><Relationship Id="rId653" Type="http://schemas.openxmlformats.org/officeDocument/2006/relationships/slideLayout" Target="../slideLayouts/slideLayout929.xml"/><Relationship Id="rId292" Type="http://schemas.openxmlformats.org/officeDocument/2006/relationships/slideLayout" Target="../slideLayouts/slideLayout568.xml"/><Relationship Id="rId306" Type="http://schemas.openxmlformats.org/officeDocument/2006/relationships/slideLayout" Target="../slideLayouts/slideLayout582.xml"/><Relationship Id="rId87" Type="http://schemas.openxmlformats.org/officeDocument/2006/relationships/slideLayout" Target="../slideLayouts/slideLayout363.xml"/><Relationship Id="rId513" Type="http://schemas.openxmlformats.org/officeDocument/2006/relationships/slideLayout" Target="../slideLayouts/slideLayout789.xml"/><Relationship Id="rId597" Type="http://schemas.openxmlformats.org/officeDocument/2006/relationships/slideLayout" Target="../slideLayouts/slideLayout873.xml"/><Relationship Id="rId152" Type="http://schemas.openxmlformats.org/officeDocument/2006/relationships/slideLayout" Target="../slideLayouts/slideLayout428.xml"/><Relationship Id="rId457" Type="http://schemas.openxmlformats.org/officeDocument/2006/relationships/slideLayout" Target="../slideLayouts/slideLayout733.xml"/><Relationship Id="rId664" Type="http://schemas.openxmlformats.org/officeDocument/2006/relationships/slideLayout" Target="../slideLayouts/slideLayout940.xml"/><Relationship Id="rId14" Type="http://schemas.openxmlformats.org/officeDocument/2006/relationships/slideLayout" Target="../slideLayouts/slideLayout290.xml"/><Relationship Id="rId317" Type="http://schemas.openxmlformats.org/officeDocument/2006/relationships/slideLayout" Target="../slideLayouts/slideLayout593.xml"/><Relationship Id="rId524" Type="http://schemas.openxmlformats.org/officeDocument/2006/relationships/slideLayout" Target="../slideLayouts/slideLayout800.xml"/><Relationship Id="rId98" Type="http://schemas.openxmlformats.org/officeDocument/2006/relationships/slideLayout" Target="../slideLayouts/slideLayout374.xml"/><Relationship Id="rId163" Type="http://schemas.openxmlformats.org/officeDocument/2006/relationships/slideLayout" Target="../slideLayouts/slideLayout439.xml"/><Relationship Id="rId370" Type="http://schemas.openxmlformats.org/officeDocument/2006/relationships/slideLayout" Target="../slideLayouts/slideLayout646.xml"/><Relationship Id="rId230" Type="http://schemas.openxmlformats.org/officeDocument/2006/relationships/slideLayout" Target="../slideLayouts/slideLayout506.xml"/><Relationship Id="rId468" Type="http://schemas.openxmlformats.org/officeDocument/2006/relationships/slideLayout" Target="../slideLayouts/slideLayout744.xml"/><Relationship Id="rId675" Type="http://schemas.openxmlformats.org/officeDocument/2006/relationships/slideLayout" Target="../slideLayouts/slideLayout951.xml"/><Relationship Id="rId25" Type="http://schemas.openxmlformats.org/officeDocument/2006/relationships/slideLayout" Target="../slideLayouts/slideLayout301.xml"/><Relationship Id="rId328" Type="http://schemas.openxmlformats.org/officeDocument/2006/relationships/slideLayout" Target="../slideLayouts/slideLayout604.xml"/><Relationship Id="rId535" Type="http://schemas.openxmlformats.org/officeDocument/2006/relationships/slideLayout" Target="../slideLayouts/slideLayout811.xml"/><Relationship Id="rId174" Type="http://schemas.openxmlformats.org/officeDocument/2006/relationships/slideLayout" Target="../slideLayouts/slideLayout450.xml"/><Relationship Id="rId381" Type="http://schemas.openxmlformats.org/officeDocument/2006/relationships/slideLayout" Target="../slideLayouts/slideLayout657.xml"/><Relationship Id="rId602" Type="http://schemas.openxmlformats.org/officeDocument/2006/relationships/slideLayout" Target="../slideLayouts/slideLayout878.xml"/><Relationship Id="rId241" Type="http://schemas.openxmlformats.org/officeDocument/2006/relationships/slideLayout" Target="../slideLayouts/slideLayout517.xml"/><Relationship Id="rId479" Type="http://schemas.openxmlformats.org/officeDocument/2006/relationships/slideLayout" Target="../slideLayouts/slideLayout755.xml"/><Relationship Id="rId686" Type="http://schemas.openxmlformats.org/officeDocument/2006/relationships/slideLayout" Target="../slideLayouts/slideLayout962.xml"/><Relationship Id="rId36" Type="http://schemas.openxmlformats.org/officeDocument/2006/relationships/slideLayout" Target="../slideLayouts/slideLayout312.xml"/><Relationship Id="rId339" Type="http://schemas.openxmlformats.org/officeDocument/2006/relationships/slideLayout" Target="../slideLayouts/slideLayout615.xml"/><Relationship Id="rId546" Type="http://schemas.openxmlformats.org/officeDocument/2006/relationships/slideLayout" Target="../slideLayouts/slideLayout822.xml"/><Relationship Id="rId101" Type="http://schemas.openxmlformats.org/officeDocument/2006/relationships/slideLayout" Target="../slideLayouts/slideLayout377.xml"/><Relationship Id="rId185" Type="http://schemas.openxmlformats.org/officeDocument/2006/relationships/slideLayout" Target="../slideLayouts/slideLayout461.xml"/><Relationship Id="rId406" Type="http://schemas.openxmlformats.org/officeDocument/2006/relationships/slideLayout" Target="../slideLayouts/slideLayout682.xml"/><Relationship Id="rId392" Type="http://schemas.openxmlformats.org/officeDocument/2006/relationships/slideLayout" Target="../slideLayouts/slideLayout668.xml"/><Relationship Id="rId613" Type="http://schemas.openxmlformats.org/officeDocument/2006/relationships/slideLayout" Target="../slideLayouts/slideLayout889.xml"/><Relationship Id="rId697" Type="http://schemas.openxmlformats.org/officeDocument/2006/relationships/image" Target="../media/image15.png"/><Relationship Id="rId252" Type="http://schemas.openxmlformats.org/officeDocument/2006/relationships/slideLayout" Target="../slideLayouts/slideLayout528.xml"/><Relationship Id="rId47" Type="http://schemas.openxmlformats.org/officeDocument/2006/relationships/slideLayout" Target="../slideLayouts/slideLayout323.xml"/><Relationship Id="rId112" Type="http://schemas.openxmlformats.org/officeDocument/2006/relationships/slideLayout" Target="../slideLayouts/slideLayout388.xml"/><Relationship Id="rId557" Type="http://schemas.openxmlformats.org/officeDocument/2006/relationships/slideLayout" Target="../slideLayouts/slideLayout833.xml"/><Relationship Id="rId196" Type="http://schemas.openxmlformats.org/officeDocument/2006/relationships/slideLayout" Target="../slideLayouts/slideLayout472.xml"/><Relationship Id="rId417" Type="http://schemas.openxmlformats.org/officeDocument/2006/relationships/slideLayout" Target="../slideLayouts/slideLayout693.xml"/><Relationship Id="rId624" Type="http://schemas.openxmlformats.org/officeDocument/2006/relationships/slideLayout" Target="../slideLayouts/slideLayout900.xml"/><Relationship Id="rId263" Type="http://schemas.openxmlformats.org/officeDocument/2006/relationships/slideLayout" Target="../slideLayouts/slideLayout539.xml"/><Relationship Id="rId470" Type="http://schemas.openxmlformats.org/officeDocument/2006/relationships/slideLayout" Target="../slideLayouts/slideLayout746.xml"/><Relationship Id="rId58" Type="http://schemas.openxmlformats.org/officeDocument/2006/relationships/slideLayout" Target="../slideLayouts/slideLayout334.xml"/><Relationship Id="rId123" Type="http://schemas.openxmlformats.org/officeDocument/2006/relationships/slideLayout" Target="../slideLayouts/slideLayout399.xml"/><Relationship Id="rId330" Type="http://schemas.openxmlformats.org/officeDocument/2006/relationships/slideLayout" Target="../slideLayouts/slideLayout606.xml"/><Relationship Id="rId568" Type="http://schemas.openxmlformats.org/officeDocument/2006/relationships/slideLayout" Target="../slideLayouts/slideLayout844.xml"/><Relationship Id="rId428" Type="http://schemas.openxmlformats.org/officeDocument/2006/relationships/slideLayout" Target="../slideLayouts/slideLayout704.xml"/><Relationship Id="rId635" Type="http://schemas.openxmlformats.org/officeDocument/2006/relationships/slideLayout" Target="../slideLayouts/slideLayout911.xml"/><Relationship Id="rId274" Type="http://schemas.openxmlformats.org/officeDocument/2006/relationships/slideLayout" Target="../slideLayouts/slideLayout550.xml"/><Relationship Id="rId481" Type="http://schemas.openxmlformats.org/officeDocument/2006/relationships/slideLayout" Target="../slideLayouts/slideLayout757.xml"/><Relationship Id="rId69" Type="http://schemas.openxmlformats.org/officeDocument/2006/relationships/slideLayout" Target="../slideLayouts/slideLayout345.xml"/><Relationship Id="rId134" Type="http://schemas.openxmlformats.org/officeDocument/2006/relationships/slideLayout" Target="../slideLayouts/slideLayout410.xml"/><Relationship Id="rId579" Type="http://schemas.openxmlformats.org/officeDocument/2006/relationships/slideLayout" Target="../slideLayouts/slideLayout855.xml"/><Relationship Id="rId341" Type="http://schemas.openxmlformats.org/officeDocument/2006/relationships/slideLayout" Target="../slideLayouts/slideLayout617.xml"/><Relationship Id="rId439" Type="http://schemas.openxmlformats.org/officeDocument/2006/relationships/slideLayout" Target="../slideLayouts/slideLayout715.xml"/><Relationship Id="rId646" Type="http://schemas.openxmlformats.org/officeDocument/2006/relationships/slideLayout" Target="../slideLayouts/slideLayout922.xml"/><Relationship Id="rId201" Type="http://schemas.openxmlformats.org/officeDocument/2006/relationships/slideLayout" Target="../slideLayouts/slideLayout477.xml"/><Relationship Id="rId285" Type="http://schemas.openxmlformats.org/officeDocument/2006/relationships/slideLayout" Target="../slideLayouts/slideLayout561.xml"/><Relationship Id="rId506" Type="http://schemas.openxmlformats.org/officeDocument/2006/relationships/slideLayout" Target="../slideLayouts/slideLayout782.xml"/><Relationship Id="rId492" Type="http://schemas.openxmlformats.org/officeDocument/2006/relationships/slideLayout" Target="../slideLayouts/slideLayout768.xml"/><Relationship Id="rId145" Type="http://schemas.openxmlformats.org/officeDocument/2006/relationships/slideLayout" Target="../slideLayouts/slideLayout421.xml"/><Relationship Id="rId352" Type="http://schemas.openxmlformats.org/officeDocument/2006/relationships/slideLayout" Target="../slideLayouts/slideLayout628.xml"/><Relationship Id="rId212" Type="http://schemas.openxmlformats.org/officeDocument/2006/relationships/slideLayout" Target="../slideLayouts/slideLayout488.xml"/><Relationship Id="rId657" Type="http://schemas.openxmlformats.org/officeDocument/2006/relationships/slideLayout" Target="../slideLayouts/slideLayout933.xml"/><Relationship Id="rId296" Type="http://schemas.openxmlformats.org/officeDocument/2006/relationships/slideLayout" Target="../slideLayouts/slideLayout572.xml"/><Relationship Id="rId517" Type="http://schemas.openxmlformats.org/officeDocument/2006/relationships/slideLayout" Target="../slideLayouts/slideLayout793.xml"/><Relationship Id="rId60" Type="http://schemas.openxmlformats.org/officeDocument/2006/relationships/slideLayout" Target="../slideLayouts/slideLayout336.xml"/><Relationship Id="rId156" Type="http://schemas.openxmlformats.org/officeDocument/2006/relationships/slideLayout" Target="../slideLayouts/slideLayout432.xml"/><Relationship Id="rId363" Type="http://schemas.openxmlformats.org/officeDocument/2006/relationships/slideLayout" Target="../slideLayouts/slideLayout639.xml"/><Relationship Id="rId570" Type="http://schemas.openxmlformats.org/officeDocument/2006/relationships/slideLayout" Target="../slideLayouts/slideLayout846.xml"/><Relationship Id="rId223" Type="http://schemas.openxmlformats.org/officeDocument/2006/relationships/slideLayout" Target="../slideLayouts/slideLayout499.xml"/><Relationship Id="rId430" Type="http://schemas.openxmlformats.org/officeDocument/2006/relationships/slideLayout" Target="../slideLayouts/slideLayout706.xml"/><Relationship Id="rId668" Type="http://schemas.openxmlformats.org/officeDocument/2006/relationships/slideLayout" Target="../slideLayouts/slideLayout944.xml"/><Relationship Id="rId18" Type="http://schemas.openxmlformats.org/officeDocument/2006/relationships/slideLayout" Target="../slideLayouts/slideLayout294.xml"/><Relationship Id="rId265" Type="http://schemas.openxmlformats.org/officeDocument/2006/relationships/slideLayout" Target="../slideLayouts/slideLayout541.xml"/><Relationship Id="rId472" Type="http://schemas.openxmlformats.org/officeDocument/2006/relationships/slideLayout" Target="../slideLayouts/slideLayout748.xml"/><Relationship Id="rId528" Type="http://schemas.openxmlformats.org/officeDocument/2006/relationships/slideLayout" Target="../slideLayouts/slideLayout804.xml"/><Relationship Id="rId125" Type="http://schemas.openxmlformats.org/officeDocument/2006/relationships/slideLayout" Target="../slideLayouts/slideLayout401.xml"/><Relationship Id="rId167" Type="http://schemas.openxmlformats.org/officeDocument/2006/relationships/slideLayout" Target="../slideLayouts/slideLayout443.xml"/><Relationship Id="rId332" Type="http://schemas.openxmlformats.org/officeDocument/2006/relationships/slideLayout" Target="../slideLayouts/slideLayout608.xml"/><Relationship Id="rId374" Type="http://schemas.openxmlformats.org/officeDocument/2006/relationships/slideLayout" Target="../slideLayouts/slideLayout650.xml"/><Relationship Id="rId581" Type="http://schemas.openxmlformats.org/officeDocument/2006/relationships/slideLayout" Target="../slideLayouts/slideLayout857.xml"/><Relationship Id="rId71" Type="http://schemas.openxmlformats.org/officeDocument/2006/relationships/slideLayout" Target="../slideLayouts/slideLayout347.xml"/><Relationship Id="rId234" Type="http://schemas.openxmlformats.org/officeDocument/2006/relationships/slideLayout" Target="../slideLayouts/slideLayout510.xml"/><Relationship Id="rId637" Type="http://schemas.openxmlformats.org/officeDocument/2006/relationships/slideLayout" Target="../slideLayouts/slideLayout913.xml"/><Relationship Id="rId679" Type="http://schemas.openxmlformats.org/officeDocument/2006/relationships/slideLayout" Target="../slideLayouts/slideLayout955.xml"/><Relationship Id="rId2" Type="http://schemas.openxmlformats.org/officeDocument/2006/relationships/slideLayout" Target="../slideLayouts/slideLayout278.xml"/><Relationship Id="rId29" Type="http://schemas.openxmlformats.org/officeDocument/2006/relationships/slideLayout" Target="../slideLayouts/slideLayout305.xml"/><Relationship Id="rId276" Type="http://schemas.openxmlformats.org/officeDocument/2006/relationships/slideLayout" Target="../slideLayouts/slideLayout552.xml"/><Relationship Id="rId441" Type="http://schemas.openxmlformats.org/officeDocument/2006/relationships/slideLayout" Target="../slideLayouts/slideLayout717.xml"/><Relationship Id="rId483" Type="http://schemas.openxmlformats.org/officeDocument/2006/relationships/slideLayout" Target="../slideLayouts/slideLayout759.xml"/><Relationship Id="rId539" Type="http://schemas.openxmlformats.org/officeDocument/2006/relationships/slideLayout" Target="../slideLayouts/slideLayout815.xml"/><Relationship Id="rId690" Type="http://schemas.openxmlformats.org/officeDocument/2006/relationships/slideLayout" Target="../slideLayouts/slideLayout966.xml"/><Relationship Id="rId40" Type="http://schemas.openxmlformats.org/officeDocument/2006/relationships/slideLayout" Target="../slideLayouts/slideLayout316.xml"/><Relationship Id="rId136" Type="http://schemas.openxmlformats.org/officeDocument/2006/relationships/slideLayout" Target="../slideLayouts/slideLayout412.xml"/><Relationship Id="rId178" Type="http://schemas.openxmlformats.org/officeDocument/2006/relationships/slideLayout" Target="../slideLayouts/slideLayout454.xml"/><Relationship Id="rId301" Type="http://schemas.openxmlformats.org/officeDocument/2006/relationships/slideLayout" Target="../slideLayouts/slideLayout577.xml"/><Relationship Id="rId343" Type="http://schemas.openxmlformats.org/officeDocument/2006/relationships/slideLayout" Target="../slideLayouts/slideLayout619.xml"/><Relationship Id="rId550" Type="http://schemas.openxmlformats.org/officeDocument/2006/relationships/slideLayout" Target="../slideLayouts/slideLayout826.xml"/><Relationship Id="rId82" Type="http://schemas.openxmlformats.org/officeDocument/2006/relationships/slideLayout" Target="../slideLayouts/slideLayout358.xml"/><Relationship Id="rId203" Type="http://schemas.openxmlformats.org/officeDocument/2006/relationships/slideLayout" Target="../slideLayouts/slideLayout479.xml"/><Relationship Id="rId385" Type="http://schemas.openxmlformats.org/officeDocument/2006/relationships/slideLayout" Target="../slideLayouts/slideLayout661.xml"/><Relationship Id="rId592" Type="http://schemas.openxmlformats.org/officeDocument/2006/relationships/slideLayout" Target="../slideLayouts/slideLayout868.xml"/><Relationship Id="rId606" Type="http://schemas.openxmlformats.org/officeDocument/2006/relationships/slideLayout" Target="../slideLayouts/slideLayout882.xml"/><Relationship Id="rId648" Type="http://schemas.openxmlformats.org/officeDocument/2006/relationships/slideLayout" Target="../slideLayouts/slideLayout924.xml"/><Relationship Id="rId245" Type="http://schemas.openxmlformats.org/officeDocument/2006/relationships/slideLayout" Target="../slideLayouts/slideLayout521.xml"/><Relationship Id="rId287" Type="http://schemas.openxmlformats.org/officeDocument/2006/relationships/slideLayout" Target="../slideLayouts/slideLayout563.xml"/><Relationship Id="rId410" Type="http://schemas.openxmlformats.org/officeDocument/2006/relationships/slideLayout" Target="../slideLayouts/slideLayout686.xml"/><Relationship Id="rId452" Type="http://schemas.openxmlformats.org/officeDocument/2006/relationships/slideLayout" Target="../slideLayouts/slideLayout728.xml"/><Relationship Id="rId494" Type="http://schemas.openxmlformats.org/officeDocument/2006/relationships/slideLayout" Target="../slideLayouts/slideLayout770.xml"/><Relationship Id="rId508" Type="http://schemas.openxmlformats.org/officeDocument/2006/relationships/slideLayout" Target="../slideLayouts/slideLayout784.xml"/><Relationship Id="rId105" Type="http://schemas.openxmlformats.org/officeDocument/2006/relationships/slideLayout" Target="../slideLayouts/slideLayout381.xml"/><Relationship Id="rId147" Type="http://schemas.openxmlformats.org/officeDocument/2006/relationships/slideLayout" Target="../slideLayouts/slideLayout423.xml"/><Relationship Id="rId312" Type="http://schemas.openxmlformats.org/officeDocument/2006/relationships/slideLayout" Target="../slideLayouts/slideLayout588.xml"/><Relationship Id="rId354" Type="http://schemas.openxmlformats.org/officeDocument/2006/relationships/slideLayout" Target="../slideLayouts/slideLayout630.xml"/><Relationship Id="rId51" Type="http://schemas.openxmlformats.org/officeDocument/2006/relationships/slideLayout" Target="../slideLayouts/slideLayout327.xml"/><Relationship Id="rId93" Type="http://schemas.openxmlformats.org/officeDocument/2006/relationships/slideLayout" Target="../slideLayouts/slideLayout369.xml"/><Relationship Id="rId189" Type="http://schemas.openxmlformats.org/officeDocument/2006/relationships/slideLayout" Target="../slideLayouts/slideLayout465.xml"/><Relationship Id="rId396" Type="http://schemas.openxmlformats.org/officeDocument/2006/relationships/slideLayout" Target="../slideLayouts/slideLayout672.xml"/><Relationship Id="rId561" Type="http://schemas.openxmlformats.org/officeDocument/2006/relationships/slideLayout" Target="../slideLayouts/slideLayout837.xml"/><Relationship Id="rId617" Type="http://schemas.openxmlformats.org/officeDocument/2006/relationships/slideLayout" Target="../slideLayouts/slideLayout893.xml"/><Relationship Id="rId659" Type="http://schemas.openxmlformats.org/officeDocument/2006/relationships/slideLayout" Target="../slideLayouts/slideLayout935.xml"/><Relationship Id="rId214" Type="http://schemas.openxmlformats.org/officeDocument/2006/relationships/slideLayout" Target="../slideLayouts/slideLayout490.xml"/><Relationship Id="rId256" Type="http://schemas.openxmlformats.org/officeDocument/2006/relationships/slideLayout" Target="../slideLayouts/slideLayout532.xml"/><Relationship Id="rId298" Type="http://schemas.openxmlformats.org/officeDocument/2006/relationships/slideLayout" Target="../slideLayouts/slideLayout574.xml"/><Relationship Id="rId421" Type="http://schemas.openxmlformats.org/officeDocument/2006/relationships/slideLayout" Target="../slideLayouts/slideLayout697.xml"/><Relationship Id="rId463" Type="http://schemas.openxmlformats.org/officeDocument/2006/relationships/slideLayout" Target="../slideLayouts/slideLayout739.xml"/><Relationship Id="rId519" Type="http://schemas.openxmlformats.org/officeDocument/2006/relationships/slideLayout" Target="../slideLayouts/slideLayout795.xml"/><Relationship Id="rId670" Type="http://schemas.openxmlformats.org/officeDocument/2006/relationships/slideLayout" Target="../slideLayouts/slideLayout946.xml"/><Relationship Id="rId116" Type="http://schemas.openxmlformats.org/officeDocument/2006/relationships/slideLayout" Target="../slideLayouts/slideLayout392.xml"/><Relationship Id="rId158" Type="http://schemas.openxmlformats.org/officeDocument/2006/relationships/slideLayout" Target="../slideLayouts/slideLayout434.xml"/><Relationship Id="rId323" Type="http://schemas.openxmlformats.org/officeDocument/2006/relationships/slideLayout" Target="../slideLayouts/slideLayout599.xml"/><Relationship Id="rId530" Type="http://schemas.openxmlformats.org/officeDocument/2006/relationships/slideLayout" Target="../slideLayouts/slideLayout806.xml"/><Relationship Id="rId20" Type="http://schemas.openxmlformats.org/officeDocument/2006/relationships/slideLayout" Target="../slideLayouts/slideLayout296.xml"/><Relationship Id="rId62" Type="http://schemas.openxmlformats.org/officeDocument/2006/relationships/slideLayout" Target="../slideLayouts/slideLayout338.xml"/><Relationship Id="rId365" Type="http://schemas.openxmlformats.org/officeDocument/2006/relationships/slideLayout" Target="../slideLayouts/slideLayout641.xml"/><Relationship Id="rId572" Type="http://schemas.openxmlformats.org/officeDocument/2006/relationships/slideLayout" Target="../slideLayouts/slideLayout848.xml"/><Relationship Id="rId628" Type="http://schemas.openxmlformats.org/officeDocument/2006/relationships/slideLayout" Target="../slideLayouts/slideLayout904.xml"/><Relationship Id="rId225" Type="http://schemas.openxmlformats.org/officeDocument/2006/relationships/slideLayout" Target="../slideLayouts/slideLayout501.xml"/><Relationship Id="rId267" Type="http://schemas.openxmlformats.org/officeDocument/2006/relationships/slideLayout" Target="../slideLayouts/slideLayout543.xml"/><Relationship Id="rId432" Type="http://schemas.openxmlformats.org/officeDocument/2006/relationships/slideLayout" Target="../slideLayouts/slideLayout708.xml"/><Relationship Id="rId474" Type="http://schemas.openxmlformats.org/officeDocument/2006/relationships/slideLayout" Target="../slideLayouts/slideLayout750.xml"/><Relationship Id="rId127" Type="http://schemas.openxmlformats.org/officeDocument/2006/relationships/slideLayout" Target="../slideLayouts/slideLayout403.xml"/><Relationship Id="rId681" Type="http://schemas.openxmlformats.org/officeDocument/2006/relationships/slideLayout" Target="../slideLayouts/slideLayout957.xml"/><Relationship Id="rId31" Type="http://schemas.openxmlformats.org/officeDocument/2006/relationships/slideLayout" Target="../slideLayouts/slideLayout307.xml"/><Relationship Id="rId73" Type="http://schemas.openxmlformats.org/officeDocument/2006/relationships/slideLayout" Target="../slideLayouts/slideLayout349.xml"/><Relationship Id="rId169" Type="http://schemas.openxmlformats.org/officeDocument/2006/relationships/slideLayout" Target="../slideLayouts/slideLayout445.xml"/><Relationship Id="rId334" Type="http://schemas.openxmlformats.org/officeDocument/2006/relationships/slideLayout" Target="../slideLayouts/slideLayout610.xml"/><Relationship Id="rId376" Type="http://schemas.openxmlformats.org/officeDocument/2006/relationships/slideLayout" Target="../slideLayouts/slideLayout652.xml"/><Relationship Id="rId541" Type="http://schemas.openxmlformats.org/officeDocument/2006/relationships/slideLayout" Target="../slideLayouts/slideLayout817.xml"/><Relationship Id="rId583" Type="http://schemas.openxmlformats.org/officeDocument/2006/relationships/slideLayout" Target="../slideLayouts/slideLayout859.xml"/><Relationship Id="rId639" Type="http://schemas.openxmlformats.org/officeDocument/2006/relationships/slideLayout" Target="../slideLayouts/slideLayout915.xml"/><Relationship Id="rId4" Type="http://schemas.openxmlformats.org/officeDocument/2006/relationships/slideLayout" Target="../slideLayouts/slideLayout280.xml"/><Relationship Id="rId180" Type="http://schemas.openxmlformats.org/officeDocument/2006/relationships/slideLayout" Target="../slideLayouts/slideLayout456.xml"/><Relationship Id="rId236" Type="http://schemas.openxmlformats.org/officeDocument/2006/relationships/slideLayout" Target="../slideLayouts/slideLayout512.xml"/><Relationship Id="rId278" Type="http://schemas.openxmlformats.org/officeDocument/2006/relationships/slideLayout" Target="../slideLayouts/slideLayout554.xml"/><Relationship Id="rId401" Type="http://schemas.openxmlformats.org/officeDocument/2006/relationships/slideLayout" Target="../slideLayouts/slideLayout677.xml"/><Relationship Id="rId443" Type="http://schemas.openxmlformats.org/officeDocument/2006/relationships/slideLayout" Target="../slideLayouts/slideLayout719.xml"/><Relationship Id="rId650" Type="http://schemas.openxmlformats.org/officeDocument/2006/relationships/slideLayout" Target="../slideLayouts/slideLayout926.xml"/><Relationship Id="rId303" Type="http://schemas.openxmlformats.org/officeDocument/2006/relationships/slideLayout" Target="../slideLayouts/slideLayout579.xml"/><Relationship Id="rId485" Type="http://schemas.openxmlformats.org/officeDocument/2006/relationships/slideLayout" Target="../slideLayouts/slideLayout761.xml"/><Relationship Id="rId692" Type="http://schemas.openxmlformats.org/officeDocument/2006/relationships/slideLayout" Target="../slideLayouts/slideLayout968.xml"/><Relationship Id="rId42" Type="http://schemas.openxmlformats.org/officeDocument/2006/relationships/slideLayout" Target="../slideLayouts/slideLayout318.xml"/><Relationship Id="rId84" Type="http://schemas.openxmlformats.org/officeDocument/2006/relationships/slideLayout" Target="../slideLayouts/slideLayout360.xml"/><Relationship Id="rId138" Type="http://schemas.openxmlformats.org/officeDocument/2006/relationships/slideLayout" Target="../slideLayouts/slideLayout414.xml"/><Relationship Id="rId345" Type="http://schemas.openxmlformats.org/officeDocument/2006/relationships/slideLayout" Target="../slideLayouts/slideLayout621.xml"/><Relationship Id="rId387" Type="http://schemas.openxmlformats.org/officeDocument/2006/relationships/slideLayout" Target="../slideLayouts/slideLayout663.xml"/><Relationship Id="rId510" Type="http://schemas.openxmlformats.org/officeDocument/2006/relationships/slideLayout" Target="../slideLayouts/slideLayout786.xml"/><Relationship Id="rId552" Type="http://schemas.openxmlformats.org/officeDocument/2006/relationships/slideLayout" Target="../slideLayouts/slideLayout828.xml"/><Relationship Id="rId594" Type="http://schemas.openxmlformats.org/officeDocument/2006/relationships/slideLayout" Target="../slideLayouts/slideLayout870.xml"/><Relationship Id="rId608" Type="http://schemas.openxmlformats.org/officeDocument/2006/relationships/slideLayout" Target="../slideLayouts/slideLayout884.xml"/><Relationship Id="rId191" Type="http://schemas.openxmlformats.org/officeDocument/2006/relationships/slideLayout" Target="../slideLayouts/slideLayout467.xml"/><Relationship Id="rId205" Type="http://schemas.openxmlformats.org/officeDocument/2006/relationships/slideLayout" Target="../slideLayouts/slideLayout481.xml"/><Relationship Id="rId247" Type="http://schemas.openxmlformats.org/officeDocument/2006/relationships/slideLayout" Target="../slideLayouts/slideLayout523.xml"/><Relationship Id="rId412" Type="http://schemas.openxmlformats.org/officeDocument/2006/relationships/slideLayout" Target="../slideLayouts/slideLayout688.xml"/><Relationship Id="rId107" Type="http://schemas.openxmlformats.org/officeDocument/2006/relationships/slideLayout" Target="../slideLayouts/slideLayout383.xml"/><Relationship Id="rId289" Type="http://schemas.openxmlformats.org/officeDocument/2006/relationships/slideLayout" Target="../slideLayouts/slideLayout565.xml"/><Relationship Id="rId454" Type="http://schemas.openxmlformats.org/officeDocument/2006/relationships/slideLayout" Target="../slideLayouts/slideLayout730.xml"/><Relationship Id="rId496" Type="http://schemas.openxmlformats.org/officeDocument/2006/relationships/slideLayout" Target="../slideLayouts/slideLayout772.xml"/><Relationship Id="rId661" Type="http://schemas.openxmlformats.org/officeDocument/2006/relationships/slideLayout" Target="../slideLayouts/slideLayout937.xml"/><Relationship Id="rId11" Type="http://schemas.openxmlformats.org/officeDocument/2006/relationships/slideLayout" Target="../slideLayouts/slideLayout287.xml"/><Relationship Id="rId53" Type="http://schemas.openxmlformats.org/officeDocument/2006/relationships/slideLayout" Target="../slideLayouts/slideLayout329.xml"/><Relationship Id="rId149" Type="http://schemas.openxmlformats.org/officeDocument/2006/relationships/slideLayout" Target="../slideLayouts/slideLayout425.xml"/><Relationship Id="rId314" Type="http://schemas.openxmlformats.org/officeDocument/2006/relationships/slideLayout" Target="../slideLayouts/slideLayout590.xml"/><Relationship Id="rId356" Type="http://schemas.openxmlformats.org/officeDocument/2006/relationships/slideLayout" Target="../slideLayouts/slideLayout632.xml"/><Relationship Id="rId398" Type="http://schemas.openxmlformats.org/officeDocument/2006/relationships/slideLayout" Target="../slideLayouts/slideLayout674.xml"/><Relationship Id="rId521" Type="http://schemas.openxmlformats.org/officeDocument/2006/relationships/slideLayout" Target="../slideLayouts/slideLayout797.xml"/><Relationship Id="rId563" Type="http://schemas.openxmlformats.org/officeDocument/2006/relationships/slideLayout" Target="../slideLayouts/slideLayout839.xml"/><Relationship Id="rId619" Type="http://schemas.openxmlformats.org/officeDocument/2006/relationships/slideLayout" Target="../slideLayouts/slideLayout895.xml"/><Relationship Id="rId95" Type="http://schemas.openxmlformats.org/officeDocument/2006/relationships/slideLayout" Target="../slideLayouts/slideLayout371.xml"/><Relationship Id="rId160" Type="http://schemas.openxmlformats.org/officeDocument/2006/relationships/slideLayout" Target="../slideLayouts/slideLayout436.xml"/><Relationship Id="rId216" Type="http://schemas.openxmlformats.org/officeDocument/2006/relationships/slideLayout" Target="../slideLayouts/slideLayout492.xml"/><Relationship Id="rId423" Type="http://schemas.openxmlformats.org/officeDocument/2006/relationships/slideLayout" Target="../slideLayouts/slideLayout699.xml"/><Relationship Id="rId258" Type="http://schemas.openxmlformats.org/officeDocument/2006/relationships/slideLayout" Target="../slideLayouts/slideLayout534.xml"/><Relationship Id="rId465" Type="http://schemas.openxmlformats.org/officeDocument/2006/relationships/slideLayout" Target="../slideLayouts/slideLayout741.xml"/><Relationship Id="rId630" Type="http://schemas.openxmlformats.org/officeDocument/2006/relationships/slideLayout" Target="../slideLayouts/slideLayout906.xml"/><Relationship Id="rId672" Type="http://schemas.openxmlformats.org/officeDocument/2006/relationships/slideLayout" Target="../slideLayouts/slideLayout948.xml"/><Relationship Id="rId22" Type="http://schemas.openxmlformats.org/officeDocument/2006/relationships/slideLayout" Target="../slideLayouts/slideLayout298.xml"/><Relationship Id="rId64" Type="http://schemas.openxmlformats.org/officeDocument/2006/relationships/slideLayout" Target="../slideLayouts/slideLayout340.xml"/><Relationship Id="rId118" Type="http://schemas.openxmlformats.org/officeDocument/2006/relationships/slideLayout" Target="../slideLayouts/slideLayout394.xml"/><Relationship Id="rId325" Type="http://schemas.openxmlformats.org/officeDocument/2006/relationships/slideLayout" Target="../slideLayouts/slideLayout601.xml"/><Relationship Id="rId367" Type="http://schemas.openxmlformats.org/officeDocument/2006/relationships/slideLayout" Target="../slideLayouts/slideLayout643.xml"/><Relationship Id="rId532" Type="http://schemas.openxmlformats.org/officeDocument/2006/relationships/slideLayout" Target="../slideLayouts/slideLayout808.xml"/><Relationship Id="rId574" Type="http://schemas.openxmlformats.org/officeDocument/2006/relationships/slideLayout" Target="../slideLayouts/slideLayout850.xml"/><Relationship Id="rId171" Type="http://schemas.openxmlformats.org/officeDocument/2006/relationships/slideLayout" Target="../slideLayouts/slideLayout447.xml"/><Relationship Id="rId227" Type="http://schemas.openxmlformats.org/officeDocument/2006/relationships/slideLayout" Target="../slideLayouts/slideLayout503.xml"/><Relationship Id="rId269" Type="http://schemas.openxmlformats.org/officeDocument/2006/relationships/slideLayout" Target="../slideLayouts/slideLayout545.xml"/><Relationship Id="rId434" Type="http://schemas.openxmlformats.org/officeDocument/2006/relationships/slideLayout" Target="../slideLayouts/slideLayout710.xml"/><Relationship Id="rId476" Type="http://schemas.openxmlformats.org/officeDocument/2006/relationships/slideLayout" Target="../slideLayouts/slideLayout752.xml"/><Relationship Id="rId641" Type="http://schemas.openxmlformats.org/officeDocument/2006/relationships/slideLayout" Target="../slideLayouts/slideLayout917.xml"/><Relationship Id="rId683" Type="http://schemas.openxmlformats.org/officeDocument/2006/relationships/slideLayout" Target="../slideLayouts/slideLayout959.xml"/><Relationship Id="rId33" Type="http://schemas.openxmlformats.org/officeDocument/2006/relationships/slideLayout" Target="../slideLayouts/slideLayout309.xml"/><Relationship Id="rId129" Type="http://schemas.openxmlformats.org/officeDocument/2006/relationships/slideLayout" Target="../slideLayouts/slideLayout405.xml"/><Relationship Id="rId280" Type="http://schemas.openxmlformats.org/officeDocument/2006/relationships/slideLayout" Target="../slideLayouts/slideLayout556.xml"/><Relationship Id="rId336" Type="http://schemas.openxmlformats.org/officeDocument/2006/relationships/slideLayout" Target="../slideLayouts/slideLayout612.xml"/><Relationship Id="rId501" Type="http://schemas.openxmlformats.org/officeDocument/2006/relationships/slideLayout" Target="../slideLayouts/slideLayout777.xml"/><Relationship Id="rId543" Type="http://schemas.openxmlformats.org/officeDocument/2006/relationships/slideLayout" Target="../slideLayouts/slideLayout819.xml"/><Relationship Id="rId75" Type="http://schemas.openxmlformats.org/officeDocument/2006/relationships/slideLayout" Target="../slideLayouts/slideLayout351.xml"/><Relationship Id="rId140" Type="http://schemas.openxmlformats.org/officeDocument/2006/relationships/slideLayout" Target="../slideLayouts/slideLayout416.xml"/><Relationship Id="rId182" Type="http://schemas.openxmlformats.org/officeDocument/2006/relationships/slideLayout" Target="../slideLayouts/slideLayout458.xml"/><Relationship Id="rId378" Type="http://schemas.openxmlformats.org/officeDocument/2006/relationships/slideLayout" Target="../slideLayouts/slideLayout654.xml"/><Relationship Id="rId403" Type="http://schemas.openxmlformats.org/officeDocument/2006/relationships/slideLayout" Target="../slideLayouts/slideLayout679.xml"/><Relationship Id="rId585" Type="http://schemas.openxmlformats.org/officeDocument/2006/relationships/slideLayout" Target="../slideLayouts/slideLayout861.xml"/><Relationship Id="rId6" Type="http://schemas.openxmlformats.org/officeDocument/2006/relationships/slideLayout" Target="../slideLayouts/slideLayout282.xml"/><Relationship Id="rId238" Type="http://schemas.openxmlformats.org/officeDocument/2006/relationships/slideLayout" Target="../slideLayouts/slideLayout514.xml"/><Relationship Id="rId445" Type="http://schemas.openxmlformats.org/officeDocument/2006/relationships/slideLayout" Target="../slideLayouts/slideLayout721.xml"/><Relationship Id="rId487" Type="http://schemas.openxmlformats.org/officeDocument/2006/relationships/slideLayout" Target="../slideLayouts/slideLayout763.xml"/><Relationship Id="rId610" Type="http://schemas.openxmlformats.org/officeDocument/2006/relationships/slideLayout" Target="../slideLayouts/slideLayout886.xml"/><Relationship Id="rId652" Type="http://schemas.openxmlformats.org/officeDocument/2006/relationships/slideLayout" Target="../slideLayouts/slideLayout928.xml"/><Relationship Id="rId694" Type="http://schemas.openxmlformats.org/officeDocument/2006/relationships/slideLayout" Target="../slideLayouts/slideLayout970.xml"/><Relationship Id="rId291" Type="http://schemas.openxmlformats.org/officeDocument/2006/relationships/slideLayout" Target="../slideLayouts/slideLayout567.xml"/><Relationship Id="rId305" Type="http://schemas.openxmlformats.org/officeDocument/2006/relationships/slideLayout" Target="../slideLayouts/slideLayout581.xml"/><Relationship Id="rId347" Type="http://schemas.openxmlformats.org/officeDocument/2006/relationships/slideLayout" Target="../slideLayouts/slideLayout623.xml"/><Relationship Id="rId512" Type="http://schemas.openxmlformats.org/officeDocument/2006/relationships/slideLayout" Target="../slideLayouts/slideLayout788.xml"/><Relationship Id="rId44" Type="http://schemas.openxmlformats.org/officeDocument/2006/relationships/slideLayout" Target="../slideLayouts/slideLayout320.xml"/><Relationship Id="rId86" Type="http://schemas.openxmlformats.org/officeDocument/2006/relationships/slideLayout" Target="../slideLayouts/slideLayout362.xml"/><Relationship Id="rId151" Type="http://schemas.openxmlformats.org/officeDocument/2006/relationships/slideLayout" Target="../slideLayouts/slideLayout427.xml"/><Relationship Id="rId389" Type="http://schemas.openxmlformats.org/officeDocument/2006/relationships/slideLayout" Target="../slideLayouts/slideLayout665.xml"/><Relationship Id="rId554" Type="http://schemas.openxmlformats.org/officeDocument/2006/relationships/slideLayout" Target="../slideLayouts/slideLayout830.xml"/><Relationship Id="rId596" Type="http://schemas.openxmlformats.org/officeDocument/2006/relationships/slideLayout" Target="../slideLayouts/slideLayout872.xml"/><Relationship Id="rId193" Type="http://schemas.openxmlformats.org/officeDocument/2006/relationships/slideLayout" Target="../slideLayouts/slideLayout469.xml"/><Relationship Id="rId207" Type="http://schemas.openxmlformats.org/officeDocument/2006/relationships/slideLayout" Target="../slideLayouts/slideLayout483.xml"/><Relationship Id="rId249" Type="http://schemas.openxmlformats.org/officeDocument/2006/relationships/slideLayout" Target="../slideLayouts/slideLayout525.xml"/><Relationship Id="rId414" Type="http://schemas.openxmlformats.org/officeDocument/2006/relationships/slideLayout" Target="../slideLayouts/slideLayout690.xml"/><Relationship Id="rId456" Type="http://schemas.openxmlformats.org/officeDocument/2006/relationships/slideLayout" Target="../slideLayouts/slideLayout732.xml"/><Relationship Id="rId498" Type="http://schemas.openxmlformats.org/officeDocument/2006/relationships/slideLayout" Target="../slideLayouts/slideLayout774.xml"/><Relationship Id="rId621" Type="http://schemas.openxmlformats.org/officeDocument/2006/relationships/slideLayout" Target="../slideLayouts/slideLayout897.xml"/><Relationship Id="rId663" Type="http://schemas.openxmlformats.org/officeDocument/2006/relationships/slideLayout" Target="../slideLayouts/slideLayout939.xml"/><Relationship Id="rId13" Type="http://schemas.openxmlformats.org/officeDocument/2006/relationships/slideLayout" Target="../slideLayouts/slideLayout289.xml"/><Relationship Id="rId109" Type="http://schemas.openxmlformats.org/officeDocument/2006/relationships/slideLayout" Target="../slideLayouts/slideLayout385.xml"/><Relationship Id="rId260" Type="http://schemas.openxmlformats.org/officeDocument/2006/relationships/slideLayout" Target="../slideLayouts/slideLayout536.xml"/><Relationship Id="rId316" Type="http://schemas.openxmlformats.org/officeDocument/2006/relationships/slideLayout" Target="../slideLayouts/slideLayout592.xml"/><Relationship Id="rId523" Type="http://schemas.openxmlformats.org/officeDocument/2006/relationships/slideLayout" Target="../slideLayouts/slideLayout799.xml"/><Relationship Id="rId55" Type="http://schemas.openxmlformats.org/officeDocument/2006/relationships/slideLayout" Target="../slideLayouts/slideLayout331.xml"/><Relationship Id="rId97" Type="http://schemas.openxmlformats.org/officeDocument/2006/relationships/slideLayout" Target="../slideLayouts/slideLayout373.xml"/><Relationship Id="rId120" Type="http://schemas.openxmlformats.org/officeDocument/2006/relationships/slideLayout" Target="../slideLayouts/slideLayout396.xml"/><Relationship Id="rId358" Type="http://schemas.openxmlformats.org/officeDocument/2006/relationships/slideLayout" Target="../slideLayouts/slideLayout634.xml"/><Relationship Id="rId565" Type="http://schemas.openxmlformats.org/officeDocument/2006/relationships/slideLayout" Target="../slideLayouts/slideLayout841.xml"/><Relationship Id="rId162" Type="http://schemas.openxmlformats.org/officeDocument/2006/relationships/slideLayout" Target="../slideLayouts/slideLayout438.xml"/><Relationship Id="rId218" Type="http://schemas.openxmlformats.org/officeDocument/2006/relationships/slideLayout" Target="../slideLayouts/slideLayout494.xml"/><Relationship Id="rId425" Type="http://schemas.openxmlformats.org/officeDocument/2006/relationships/slideLayout" Target="../slideLayouts/slideLayout701.xml"/><Relationship Id="rId467" Type="http://schemas.openxmlformats.org/officeDocument/2006/relationships/slideLayout" Target="../slideLayouts/slideLayout743.xml"/><Relationship Id="rId632" Type="http://schemas.openxmlformats.org/officeDocument/2006/relationships/slideLayout" Target="../slideLayouts/slideLayout908.xml"/><Relationship Id="rId271" Type="http://schemas.openxmlformats.org/officeDocument/2006/relationships/slideLayout" Target="../slideLayouts/slideLayout547.xml"/><Relationship Id="rId674" Type="http://schemas.openxmlformats.org/officeDocument/2006/relationships/slideLayout" Target="../slideLayouts/slideLayout950.xml"/><Relationship Id="rId24" Type="http://schemas.openxmlformats.org/officeDocument/2006/relationships/slideLayout" Target="../slideLayouts/slideLayout300.xml"/><Relationship Id="rId66" Type="http://schemas.openxmlformats.org/officeDocument/2006/relationships/slideLayout" Target="../slideLayouts/slideLayout342.xml"/><Relationship Id="rId131" Type="http://schemas.openxmlformats.org/officeDocument/2006/relationships/slideLayout" Target="../slideLayouts/slideLayout407.xml"/><Relationship Id="rId327" Type="http://schemas.openxmlformats.org/officeDocument/2006/relationships/slideLayout" Target="../slideLayouts/slideLayout603.xml"/><Relationship Id="rId369" Type="http://schemas.openxmlformats.org/officeDocument/2006/relationships/slideLayout" Target="../slideLayouts/slideLayout645.xml"/><Relationship Id="rId534" Type="http://schemas.openxmlformats.org/officeDocument/2006/relationships/slideLayout" Target="../slideLayouts/slideLayout810.xml"/><Relationship Id="rId576" Type="http://schemas.openxmlformats.org/officeDocument/2006/relationships/slideLayout" Target="../slideLayouts/slideLayout852.xml"/><Relationship Id="rId173" Type="http://schemas.openxmlformats.org/officeDocument/2006/relationships/slideLayout" Target="../slideLayouts/slideLayout449.xml"/><Relationship Id="rId229" Type="http://schemas.openxmlformats.org/officeDocument/2006/relationships/slideLayout" Target="../slideLayouts/slideLayout505.xml"/><Relationship Id="rId380" Type="http://schemas.openxmlformats.org/officeDocument/2006/relationships/slideLayout" Target="../slideLayouts/slideLayout656.xml"/><Relationship Id="rId436" Type="http://schemas.openxmlformats.org/officeDocument/2006/relationships/slideLayout" Target="../slideLayouts/slideLayout712.xml"/><Relationship Id="rId601" Type="http://schemas.openxmlformats.org/officeDocument/2006/relationships/slideLayout" Target="../slideLayouts/slideLayout877.xml"/><Relationship Id="rId643" Type="http://schemas.openxmlformats.org/officeDocument/2006/relationships/slideLayout" Target="../slideLayouts/slideLayout919.xml"/><Relationship Id="rId240" Type="http://schemas.openxmlformats.org/officeDocument/2006/relationships/slideLayout" Target="../slideLayouts/slideLayout516.xml"/><Relationship Id="rId478" Type="http://schemas.openxmlformats.org/officeDocument/2006/relationships/slideLayout" Target="../slideLayouts/slideLayout754.xml"/><Relationship Id="rId685" Type="http://schemas.openxmlformats.org/officeDocument/2006/relationships/slideLayout" Target="../slideLayouts/slideLayout961.xml"/><Relationship Id="rId35" Type="http://schemas.openxmlformats.org/officeDocument/2006/relationships/slideLayout" Target="../slideLayouts/slideLayout311.xml"/><Relationship Id="rId77" Type="http://schemas.openxmlformats.org/officeDocument/2006/relationships/slideLayout" Target="../slideLayouts/slideLayout353.xml"/><Relationship Id="rId100" Type="http://schemas.openxmlformats.org/officeDocument/2006/relationships/slideLayout" Target="../slideLayouts/slideLayout376.xml"/><Relationship Id="rId282" Type="http://schemas.openxmlformats.org/officeDocument/2006/relationships/slideLayout" Target="../slideLayouts/slideLayout558.xml"/><Relationship Id="rId338" Type="http://schemas.openxmlformats.org/officeDocument/2006/relationships/slideLayout" Target="../slideLayouts/slideLayout614.xml"/><Relationship Id="rId503" Type="http://schemas.openxmlformats.org/officeDocument/2006/relationships/slideLayout" Target="../slideLayouts/slideLayout779.xml"/><Relationship Id="rId545" Type="http://schemas.openxmlformats.org/officeDocument/2006/relationships/slideLayout" Target="../slideLayouts/slideLayout821.xml"/><Relationship Id="rId587" Type="http://schemas.openxmlformats.org/officeDocument/2006/relationships/slideLayout" Target="../slideLayouts/slideLayout863.xml"/><Relationship Id="rId8" Type="http://schemas.openxmlformats.org/officeDocument/2006/relationships/slideLayout" Target="../slideLayouts/slideLayout284.xml"/><Relationship Id="rId142" Type="http://schemas.openxmlformats.org/officeDocument/2006/relationships/slideLayout" Target="../slideLayouts/slideLayout418.xml"/><Relationship Id="rId184" Type="http://schemas.openxmlformats.org/officeDocument/2006/relationships/slideLayout" Target="../slideLayouts/slideLayout460.xml"/><Relationship Id="rId391" Type="http://schemas.openxmlformats.org/officeDocument/2006/relationships/slideLayout" Target="../slideLayouts/slideLayout667.xml"/><Relationship Id="rId405" Type="http://schemas.openxmlformats.org/officeDocument/2006/relationships/slideLayout" Target="../slideLayouts/slideLayout681.xml"/><Relationship Id="rId447" Type="http://schemas.openxmlformats.org/officeDocument/2006/relationships/slideLayout" Target="../slideLayouts/slideLayout723.xml"/><Relationship Id="rId612" Type="http://schemas.openxmlformats.org/officeDocument/2006/relationships/slideLayout" Target="../slideLayouts/slideLayout888.xml"/><Relationship Id="rId251" Type="http://schemas.openxmlformats.org/officeDocument/2006/relationships/slideLayout" Target="../slideLayouts/slideLayout527.xml"/><Relationship Id="rId489" Type="http://schemas.openxmlformats.org/officeDocument/2006/relationships/slideLayout" Target="../slideLayouts/slideLayout765.xml"/><Relationship Id="rId654" Type="http://schemas.openxmlformats.org/officeDocument/2006/relationships/slideLayout" Target="../slideLayouts/slideLayout930.xml"/><Relationship Id="rId696" Type="http://schemas.openxmlformats.org/officeDocument/2006/relationships/image" Target="../media/image14.jpeg"/><Relationship Id="rId46" Type="http://schemas.openxmlformats.org/officeDocument/2006/relationships/slideLayout" Target="../slideLayouts/slideLayout322.xml"/><Relationship Id="rId293" Type="http://schemas.openxmlformats.org/officeDocument/2006/relationships/slideLayout" Target="../slideLayouts/slideLayout569.xml"/><Relationship Id="rId307" Type="http://schemas.openxmlformats.org/officeDocument/2006/relationships/slideLayout" Target="../slideLayouts/slideLayout583.xml"/><Relationship Id="rId349" Type="http://schemas.openxmlformats.org/officeDocument/2006/relationships/slideLayout" Target="../slideLayouts/slideLayout625.xml"/><Relationship Id="rId514" Type="http://schemas.openxmlformats.org/officeDocument/2006/relationships/slideLayout" Target="../slideLayouts/slideLayout790.xml"/><Relationship Id="rId556" Type="http://schemas.openxmlformats.org/officeDocument/2006/relationships/slideLayout" Target="../slideLayouts/slideLayout832.xml"/><Relationship Id="rId88" Type="http://schemas.openxmlformats.org/officeDocument/2006/relationships/slideLayout" Target="../slideLayouts/slideLayout364.xml"/><Relationship Id="rId111" Type="http://schemas.openxmlformats.org/officeDocument/2006/relationships/slideLayout" Target="../slideLayouts/slideLayout387.xml"/><Relationship Id="rId153" Type="http://schemas.openxmlformats.org/officeDocument/2006/relationships/slideLayout" Target="../slideLayouts/slideLayout429.xml"/><Relationship Id="rId195" Type="http://schemas.openxmlformats.org/officeDocument/2006/relationships/slideLayout" Target="../slideLayouts/slideLayout471.xml"/><Relationship Id="rId209" Type="http://schemas.openxmlformats.org/officeDocument/2006/relationships/slideLayout" Target="../slideLayouts/slideLayout485.xml"/><Relationship Id="rId360" Type="http://schemas.openxmlformats.org/officeDocument/2006/relationships/slideLayout" Target="../slideLayouts/slideLayout636.xml"/><Relationship Id="rId416" Type="http://schemas.openxmlformats.org/officeDocument/2006/relationships/slideLayout" Target="../slideLayouts/slideLayout692.xml"/><Relationship Id="rId598" Type="http://schemas.openxmlformats.org/officeDocument/2006/relationships/slideLayout" Target="../slideLayouts/slideLayout874.xml"/><Relationship Id="rId220" Type="http://schemas.openxmlformats.org/officeDocument/2006/relationships/slideLayout" Target="../slideLayouts/slideLayout496.xml"/><Relationship Id="rId458" Type="http://schemas.openxmlformats.org/officeDocument/2006/relationships/slideLayout" Target="../slideLayouts/slideLayout734.xml"/><Relationship Id="rId623" Type="http://schemas.openxmlformats.org/officeDocument/2006/relationships/slideLayout" Target="../slideLayouts/slideLayout899.xml"/><Relationship Id="rId665" Type="http://schemas.openxmlformats.org/officeDocument/2006/relationships/slideLayout" Target="../slideLayouts/slideLayout941.xml"/><Relationship Id="rId15" Type="http://schemas.openxmlformats.org/officeDocument/2006/relationships/slideLayout" Target="../slideLayouts/slideLayout291.xml"/><Relationship Id="rId57" Type="http://schemas.openxmlformats.org/officeDocument/2006/relationships/slideLayout" Target="../slideLayouts/slideLayout333.xml"/><Relationship Id="rId262" Type="http://schemas.openxmlformats.org/officeDocument/2006/relationships/slideLayout" Target="../slideLayouts/slideLayout538.xml"/><Relationship Id="rId318" Type="http://schemas.openxmlformats.org/officeDocument/2006/relationships/slideLayout" Target="../slideLayouts/slideLayout594.xml"/><Relationship Id="rId525" Type="http://schemas.openxmlformats.org/officeDocument/2006/relationships/slideLayout" Target="../slideLayouts/slideLayout801.xml"/><Relationship Id="rId567" Type="http://schemas.openxmlformats.org/officeDocument/2006/relationships/slideLayout" Target="../slideLayouts/slideLayout843.xml"/><Relationship Id="rId99" Type="http://schemas.openxmlformats.org/officeDocument/2006/relationships/slideLayout" Target="../slideLayouts/slideLayout375.xml"/><Relationship Id="rId122" Type="http://schemas.openxmlformats.org/officeDocument/2006/relationships/slideLayout" Target="../slideLayouts/slideLayout398.xml"/><Relationship Id="rId164" Type="http://schemas.openxmlformats.org/officeDocument/2006/relationships/slideLayout" Target="../slideLayouts/slideLayout440.xml"/><Relationship Id="rId371" Type="http://schemas.openxmlformats.org/officeDocument/2006/relationships/slideLayout" Target="../slideLayouts/slideLayout647.xml"/><Relationship Id="rId427" Type="http://schemas.openxmlformats.org/officeDocument/2006/relationships/slideLayout" Target="../slideLayouts/slideLayout703.xml"/><Relationship Id="rId469" Type="http://schemas.openxmlformats.org/officeDocument/2006/relationships/slideLayout" Target="../slideLayouts/slideLayout745.xml"/><Relationship Id="rId634" Type="http://schemas.openxmlformats.org/officeDocument/2006/relationships/slideLayout" Target="../slideLayouts/slideLayout910.xml"/><Relationship Id="rId676" Type="http://schemas.openxmlformats.org/officeDocument/2006/relationships/slideLayout" Target="../slideLayouts/slideLayout952.xml"/><Relationship Id="rId26" Type="http://schemas.openxmlformats.org/officeDocument/2006/relationships/slideLayout" Target="../slideLayouts/slideLayout302.xml"/><Relationship Id="rId231" Type="http://schemas.openxmlformats.org/officeDocument/2006/relationships/slideLayout" Target="../slideLayouts/slideLayout507.xml"/><Relationship Id="rId273" Type="http://schemas.openxmlformats.org/officeDocument/2006/relationships/slideLayout" Target="../slideLayouts/slideLayout549.xml"/><Relationship Id="rId329" Type="http://schemas.openxmlformats.org/officeDocument/2006/relationships/slideLayout" Target="../slideLayouts/slideLayout605.xml"/><Relationship Id="rId480" Type="http://schemas.openxmlformats.org/officeDocument/2006/relationships/slideLayout" Target="../slideLayouts/slideLayout756.xml"/><Relationship Id="rId536" Type="http://schemas.openxmlformats.org/officeDocument/2006/relationships/slideLayout" Target="../slideLayouts/slideLayout812.xml"/><Relationship Id="rId68" Type="http://schemas.openxmlformats.org/officeDocument/2006/relationships/slideLayout" Target="../slideLayouts/slideLayout344.xml"/><Relationship Id="rId133" Type="http://schemas.openxmlformats.org/officeDocument/2006/relationships/slideLayout" Target="../slideLayouts/slideLayout409.xml"/><Relationship Id="rId175" Type="http://schemas.openxmlformats.org/officeDocument/2006/relationships/slideLayout" Target="../slideLayouts/slideLayout451.xml"/><Relationship Id="rId340" Type="http://schemas.openxmlformats.org/officeDocument/2006/relationships/slideLayout" Target="../slideLayouts/slideLayout616.xml"/><Relationship Id="rId578" Type="http://schemas.openxmlformats.org/officeDocument/2006/relationships/slideLayout" Target="../slideLayouts/slideLayout854.xml"/><Relationship Id="rId200" Type="http://schemas.openxmlformats.org/officeDocument/2006/relationships/slideLayout" Target="../slideLayouts/slideLayout476.xml"/><Relationship Id="rId382" Type="http://schemas.openxmlformats.org/officeDocument/2006/relationships/slideLayout" Target="../slideLayouts/slideLayout658.xml"/><Relationship Id="rId438" Type="http://schemas.openxmlformats.org/officeDocument/2006/relationships/slideLayout" Target="../slideLayouts/slideLayout714.xml"/><Relationship Id="rId603" Type="http://schemas.openxmlformats.org/officeDocument/2006/relationships/slideLayout" Target="../slideLayouts/slideLayout879.xml"/><Relationship Id="rId645" Type="http://schemas.openxmlformats.org/officeDocument/2006/relationships/slideLayout" Target="../slideLayouts/slideLayout921.xml"/><Relationship Id="rId687" Type="http://schemas.openxmlformats.org/officeDocument/2006/relationships/slideLayout" Target="../slideLayouts/slideLayout963.xml"/><Relationship Id="rId242" Type="http://schemas.openxmlformats.org/officeDocument/2006/relationships/slideLayout" Target="../slideLayouts/slideLayout518.xml"/><Relationship Id="rId284" Type="http://schemas.openxmlformats.org/officeDocument/2006/relationships/slideLayout" Target="../slideLayouts/slideLayout560.xml"/><Relationship Id="rId491" Type="http://schemas.openxmlformats.org/officeDocument/2006/relationships/slideLayout" Target="../slideLayouts/slideLayout767.xml"/><Relationship Id="rId505" Type="http://schemas.openxmlformats.org/officeDocument/2006/relationships/slideLayout" Target="../slideLayouts/slideLayout781.xml"/><Relationship Id="rId37" Type="http://schemas.openxmlformats.org/officeDocument/2006/relationships/slideLayout" Target="../slideLayouts/slideLayout313.xml"/><Relationship Id="rId79" Type="http://schemas.openxmlformats.org/officeDocument/2006/relationships/slideLayout" Target="../slideLayouts/slideLayout355.xml"/><Relationship Id="rId102" Type="http://schemas.openxmlformats.org/officeDocument/2006/relationships/slideLayout" Target="../slideLayouts/slideLayout378.xml"/><Relationship Id="rId144" Type="http://schemas.openxmlformats.org/officeDocument/2006/relationships/slideLayout" Target="../slideLayouts/slideLayout420.xml"/><Relationship Id="rId547" Type="http://schemas.openxmlformats.org/officeDocument/2006/relationships/slideLayout" Target="../slideLayouts/slideLayout823.xml"/><Relationship Id="rId589" Type="http://schemas.openxmlformats.org/officeDocument/2006/relationships/slideLayout" Target="../slideLayouts/slideLayout865.xml"/><Relationship Id="rId90" Type="http://schemas.openxmlformats.org/officeDocument/2006/relationships/slideLayout" Target="../slideLayouts/slideLayout366.xml"/><Relationship Id="rId186" Type="http://schemas.openxmlformats.org/officeDocument/2006/relationships/slideLayout" Target="../slideLayouts/slideLayout462.xml"/><Relationship Id="rId351" Type="http://schemas.openxmlformats.org/officeDocument/2006/relationships/slideLayout" Target="../slideLayouts/slideLayout627.xml"/><Relationship Id="rId393" Type="http://schemas.openxmlformats.org/officeDocument/2006/relationships/slideLayout" Target="../slideLayouts/slideLayout669.xml"/><Relationship Id="rId407" Type="http://schemas.openxmlformats.org/officeDocument/2006/relationships/slideLayout" Target="../slideLayouts/slideLayout683.xml"/><Relationship Id="rId449" Type="http://schemas.openxmlformats.org/officeDocument/2006/relationships/slideLayout" Target="../slideLayouts/slideLayout725.xml"/><Relationship Id="rId614" Type="http://schemas.openxmlformats.org/officeDocument/2006/relationships/slideLayout" Target="../slideLayouts/slideLayout890.xml"/><Relationship Id="rId656" Type="http://schemas.openxmlformats.org/officeDocument/2006/relationships/slideLayout" Target="../slideLayouts/slideLayout932.xml"/><Relationship Id="rId211" Type="http://schemas.openxmlformats.org/officeDocument/2006/relationships/slideLayout" Target="../slideLayouts/slideLayout487.xml"/><Relationship Id="rId253" Type="http://schemas.openxmlformats.org/officeDocument/2006/relationships/slideLayout" Target="../slideLayouts/slideLayout529.xml"/><Relationship Id="rId295" Type="http://schemas.openxmlformats.org/officeDocument/2006/relationships/slideLayout" Target="../slideLayouts/slideLayout571.xml"/><Relationship Id="rId309" Type="http://schemas.openxmlformats.org/officeDocument/2006/relationships/slideLayout" Target="../slideLayouts/slideLayout585.xml"/><Relationship Id="rId460" Type="http://schemas.openxmlformats.org/officeDocument/2006/relationships/slideLayout" Target="../slideLayouts/slideLayout736.xml"/><Relationship Id="rId516" Type="http://schemas.openxmlformats.org/officeDocument/2006/relationships/slideLayout" Target="../slideLayouts/slideLayout792.xml"/><Relationship Id="rId698" Type="http://schemas.openxmlformats.org/officeDocument/2006/relationships/image" Target="../media/image16.png"/><Relationship Id="rId48" Type="http://schemas.openxmlformats.org/officeDocument/2006/relationships/slideLayout" Target="../slideLayouts/slideLayout324.xml"/><Relationship Id="rId113" Type="http://schemas.openxmlformats.org/officeDocument/2006/relationships/slideLayout" Target="../slideLayouts/slideLayout389.xml"/><Relationship Id="rId320" Type="http://schemas.openxmlformats.org/officeDocument/2006/relationships/slideLayout" Target="../slideLayouts/slideLayout596.xml"/><Relationship Id="rId558" Type="http://schemas.openxmlformats.org/officeDocument/2006/relationships/slideLayout" Target="../slideLayouts/slideLayout834.xml"/><Relationship Id="rId155" Type="http://schemas.openxmlformats.org/officeDocument/2006/relationships/slideLayout" Target="../slideLayouts/slideLayout431.xml"/><Relationship Id="rId197" Type="http://schemas.openxmlformats.org/officeDocument/2006/relationships/slideLayout" Target="../slideLayouts/slideLayout473.xml"/><Relationship Id="rId362" Type="http://schemas.openxmlformats.org/officeDocument/2006/relationships/slideLayout" Target="../slideLayouts/slideLayout638.xml"/><Relationship Id="rId418" Type="http://schemas.openxmlformats.org/officeDocument/2006/relationships/slideLayout" Target="../slideLayouts/slideLayout694.xml"/><Relationship Id="rId625" Type="http://schemas.openxmlformats.org/officeDocument/2006/relationships/slideLayout" Target="../slideLayouts/slideLayout901.xml"/><Relationship Id="rId222" Type="http://schemas.openxmlformats.org/officeDocument/2006/relationships/slideLayout" Target="../slideLayouts/slideLayout498.xml"/><Relationship Id="rId264" Type="http://schemas.openxmlformats.org/officeDocument/2006/relationships/slideLayout" Target="../slideLayouts/slideLayout540.xml"/><Relationship Id="rId471" Type="http://schemas.openxmlformats.org/officeDocument/2006/relationships/slideLayout" Target="../slideLayouts/slideLayout747.xml"/><Relationship Id="rId667" Type="http://schemas.openxmlformats.org/officeDocument/2006/relationships/slideLayout" Target="../slideLayouts/slideLayout943.xml"/><Relationship Id="rId17" Type="http://schemas.openxmlformats.org/officeDocument/2006/relationships/slideLayout" Target="../slideLayouts/slideLayout293.xml"/><Relationship Id="rId59" Type="http://schemas.openxmlformats.org/officeDocument/2006/relationships/slideLayout" Target="../slideLayouts/slideLayout335.xml"/><Relationship Id="rId124" Type="http://schemas.openxmlformats.org/officeDocument/2006/relationships/slideLayout" Target="../slideLayouts/slideLayout400.xml"/><Relationship Id="rId527" Type="http://schemas.openxmlformats.org/officeDocument/2006/relationships/slideLayout" Target="../slideLayouts/slideLayout803.xml"/><Relationship Id="rId569" Type="http://schemas.openxmlformats.org/officeDocument/2006/relationships/slideLayout" Target="../slideLayouts/slideLayout845.xml"/><Relationship Id="rId70" Type="http://schemas.openxmlformats.org/officeDocument/2006/relationships/slideLayout" Target="../slideLayouts/slideLayout346.xml"/><Relationship Id="rId166" Type="http://schemas.openxmlformats.org/officeDocument/2006/relationships/slideLayout" Target="../slideLayouts/slideLayout442.xml"/><Relationship Id="rId331" Type="http://schemas.openxmlformats.org/officeDocument/2006/relationships/slideLayout" Target="../slideLayouts/slideLayout607.xml"/><Relationship Id="rId373" Type="http://schemas.openxmlformats.org/officeDocument/2006/relationships/slideLayout" Target="../slideLayouts/slideLayout649.xml"/><Relationship Id="rId429" Type="http://schemas.openxmlformats.org/officeDocument/2006/relationships/slideLayout" Target="../slideLayouts/slideLayout705.xml"/><Relationship Id="rId580" Type="http://schemas.openxmlformats.org/officeDocument/2006/relationships/slideLayout" Target="../slideLayouts/slideLayout856.xml"/><Relationship Id="rId636" Type="http://schemas.openxmlformats.org/officeDocument/2006/relationships/slideLayout" Target="../slideLayouts/slideLayout912.xml"/><Relationship Id="rId1" Type="http://schemas.openxmlformats.org/officeDocument/2006/relationships/slideLayout" Target="../slideLayouts/slideLayout277.xml"/><Relationship Id="rId233" Type="http://schemas.openxmlformats.org/officeDocument/2006/relationships/slideLayout" Target="../slideLayouts/slideLayout509.xml"/><Relationship Id="rId440" Type="http://schemas.openxmlformats.org/officeDocument/2006/relationships/slideLayout" Target="../slideLayouts/slideLayout716.xml"/><Relationship Id="rId678" Type="http://schemas.openxmlformats.org/officeDocument/2006/relationships/slideLayout" Target="../slideLayouts/slideLayout954.xml"/><Relationship Id="rId28" Type="http://schemas.openxmlformats.org/officeDocument/2006/relationships/slideLayout" Target="../slideLayouts/slideLayout304.xml"/><Relationship Id="rId275" Type="http://schemas.openxmlformats.org/officeDocument/2006/relationships/slideLayout" Target="../slideLayouts/slideLayout551.xml"/><Relationship Id="rId300" Type="http://schemas.openxmlformats.org/officeDocument/2006/relationships/slideLayout" Target="../slideLayouts/slideLayout576.xml"/><Relationship Id="rId482" Type="http://schemas.openxmlformats.org/officeDocument/2006/relationships/slideLayout" Target="../slideLayouts/slideLayout758.xml"/><Relationship Id="rId538" Type="http://schemas.openxmlformats.org/officeDocument/2006/relationships/slideLayout" Target="../slideLayouts/slideLayout814.xml"/><Relationship Id="rId81" Type="http://schemas.openxmlformats.org/officeDocument/2006/relationships/slideLayout" Target="../slideLayouts/slideLayout357.xml"/><Relationship Id="rId135" Type="http://schemas.openxmlformats.org/officeDocument/2006/relationships/slideLayout" Target="../slideLayouts/slideLayout411.xml"/><Relationship Id="rId177" Type="http://schemas.openxmlformats.org/officeDocument/2006/relationships/slideLayout" Target="../slideLayouts/slideLayout453.xml"/><Relationship Id="rId342" Type="http://schemas.openxmlformats.org/officeDocument/2006/relationships/slideLayout" Target="../slideLayouts/slideLayout618.xml"/><Relationship Id="rId384" Type="http://schemas.openxmlformats.org/officeDocument/2006/relationships/slideLayout" Target="../slideLayouts/slideLayout660.xml"/><Relationship Id="rId591" Type="http://schemas.openxmlformats.org/officeDocument/2006/relationships/slideLayout" Target="../slideLayouts/slideLayout867.xml"/><Relationship Id="rId605" Type="http://schemas.openxmlformats.org/officeDocument/2006/relationships/slideLayout" Target="../slideLayouts/slideLayout881.xml"/><Relationship Id="rId202" Type="http://schemas.openxmlformats.org/officeDocument/2006/relationships/slideLayout" Target="../slideLayouts/slideLayout478.xml"/><Relationship Id="rId244" Type="http://schemas.openxmlformats.org/officeDocument/2006/relationships/slideLayout" Target="../slideLayouts/slideLayout520.xml"/><Relationship Id="rId647" Type="http://schemas.openxmlformats.org/officeDocument/2006/relationships/slideLayout" Target="../slideLayouts/slideLayout923.xml"/><Relationship Id="rId689" Type="http://schemas.openxmlformats.org/officeDocument/2006/relationships/slideLayout" Target="../slideLayouts/slideLayout965.xml"/><Relationship Id="rId39" Type="http://schemas.openxmlformats.org/officeDocument/2006/relationships/slideLayout" Target="../slideLayouts/slideLayout315.xml"/><Relationship Id="rId286" Type="http://schemas.openxmlformats.org/officeDocument/2006/relationships/slideLayout" Target="../slideLayouts/slideLayout562.xml"/><Relationship Id="rId451" Type="http://schemas.openxmlformats.org/officeDocument/2006/relationships/slideLayout" Target="../slideLayouts/slideLayout727.xml"/><Relationship Id="rId493" Type="http://schemas.openxmlformats.org/officeDocument/2006/relationships/slideLayout" Target="../slideLayouts/slideLayout769.xml"/><Relationship Id="rId507" Type="http://schemas.openxmlformats.org/officeDocument/2006/relationships/slideLayout" Target="../slideLayouts/slideLayout783.xml"/><Relationship Id="rId549" Type="http://schemas.openxmlformats.org/officeDocument/2006/relationships/slideLayout" Target="../slideLayouts/slideLayout825.xml"/><Relationship Id="rId50" Type="http://schemas.openxmlformats.org/officeDocument/2006/relationships/slideLayout" Target="../slideLayouts/slideLayout326.xml"/><Relationship Id="rId104" Type="http://schemas.openxmlformats.org/officeDocument/2006/relationships/slideLayout" Target="../slideLayouts/slideLayout380.xml"/><Relationship Id="rId146" Type="http://schemas.openxmlformats.org/officeDocument/2006/relationships/slideLayout" Target="../slideLayouts/slideLayout422.xml"/><Relationship Id="rId188" Type="http://schemas.openxmlformats.org/officeDocument/2006/relationships/slideLayout" Target="../slideLayouts/slideLayout464.xml"/><Relationship Id="rId311" Type="http://schemas.openxmlformats.org/officeDocument/2006/relationships/slideLayout" Target="../slideLayouts/slideLayout587.xml"/><Relationship Id="rId353" Type="http://schemas.openxmlformats.org/officeDocument/2006/relationships/slideLayout" Target="../slideLayouts/slideLayout629.xml"/><Relationship Id="rId395" Type="http://schemas.openxmlformats.org/officeDocument/2006/relationships/slideLayout" Target="../slideLayouts/slideLayout671.xml"/><Relationship Id="rId409" Type="http://schemas.openxmlformats.org/officeDocument/2006/relationships/slideLayout" Target="../slideLayouts/slideLayout685.xml"/><Relationship Id="rId560" Type="http://schemas.openxmlformats.org/officeDocument/2006/relationships/slideLayout" Target="../slideLayouts/slideLayout836.xml"/><Relationship Id="rId92" Type="http://schemas.openxmlformats.org/officeDocument/2006/relationships/slideLayout" Target="../slideLayouts/slideLayout368.xml"/><Relationship Id="rId213" Type="http://schemas.openxmlformats.org/officeDocument/2006/relationships/slideLayout" Target="../slideLayouts/slideLayout489.xml"/><Relationship Id="rId420" Type="http://schemas.openxmlformats.org/officeDocument/2006/relationships/slideLayout" Target="../slideLayouts/slideLayout696.xml"/><Relationship Id="rId616" Type="http://schemas.openxmlformats.org/officeDocument/2006/relationships/slideLayout" Target="../slideLayouts/slideLayout892.xml"/><Relationship Id="rId658" Type="http://schemas.openxmlformats.org/officeDocument/2006/relationships/slideLayout" Target="../slideLayouts/slideLayout934.xml"/><Relationship Id="rId255" Type="http://schemas.openxmlformats.org/officeDocument/2006/relationships/slideLayout" Target="../slideLayouts/slideLayout531.xml"/><Relationship Id="rId297" Type="http://schemas.openxmlformats.org/officeDocument/2006/relationships/slideLayout" Target="../slideLayouts/slideLayout573.xml"/><Relationship Id="rId462" Type="http://schemas.openxmlformats.org/officeDocument/2006/relationships/slideLayout" Target="../slideLayouts/slideLayout738.xml"/><Relationship Id="rId518" Type="http://schemas.openxmlformats.org/officeDocument/2006/relationships/slideLayout" Target="../slideLayouts/slideLayout794.xml"/><Relationship Id="rId115" Type="http://schemas.openxmlformats.org/officeDocument/2006/relationships/slideLayout" Target="../slideLayouts/slideLayout391.xml"/><Relationship Id="rId157" Type="http://schemas.openxmlformats.org/officeDocument/2006/relationships/slideLayout" Target="../slideLayouts/slideLayout433.xml"/><Relationship Id="rId322" Type="http://schemas.openxmlformats.org/officeDocument/2006/relationships/slideLayout" Target="../slideLayouts/slideLayout598.xml"/><Relationship Id="rId364" Type="http://schemas.openxmlformats.org/officeDocument/2006/relationships/slideLayout" Target="../slideLayouts/slideLayout640.xml"/><Relationship Id="rId61" Type="http://schemas.openxmlformats.org/officeDocument/2006/relationships/slideLayout" Target="../slideLayouts/slideLayout337.xml"/><Relationship Id="rId199" Type="http://schemas.openxmlformats.org/officeDocument/2006/relationships/slideLayout" Target="../slideLayouts/slideLayout475.xml"/><Relationship Id="rId571" Type="http://schemas.openxmlformats.org/officeDocument/2006/relationships/slideLayout" Target="../slideLayouts/slideLayout847.xml"/><Relationship Id="rId627" Type="http://schemas.openxmlformats.org/officeDocument/2006/relationships/slideLayout" Target="../slideLayouts/slideLayout903.xml"/><Relationship Id="rId669" Type="http://schemas.openxmlformats.org/officeDocument/2006/relationships/slideLayout" Target="../slideLayouts/slideLayout945.xml"/><Relationship Id="rId19" Type="http://schemas.openxmlformats.org/officeDocument/2006/relationships/slideLayout" Target="../slideLayouts/slideLayout295.xml"/><Relationship Id="rId224" Type="http://schemas.openxmlformats.org/officeDocument/2006/relationships/slideLayout" Target="../slideLayouts/slideLayout500.xml"/><Relationship Id="rId266" Type="http://schemas.openxmlformats.org/officeDocument/2006/relationships/slideLayout" Target="../slideLayouts/slideLayout542.xml"/><Relationship Id="rId431" Type="http://schemas.openxmlformats.org/officeDocument/2006/relationships/slideLayout" Target="../slideLayouts/slideLayout707.xml"/><Relationship Id="rId473" Type="http://schemas.openxmlformats.org/officeDocument/2006/relationships/slideLayout" Target="../slideLayouts/slideLayout749.xml"/><Relationship Id="rId529" Type="http://schemas.openxmlformats.org/officeDocument/2006/relationships/slideLayout" Target="../slideLayouts/slideLayout805.xml"/><Relationship Id="rId680" Type="http://schemas.openxmlformats.org/officeDocument/2006/relationships/slideLayout" Target="../slideLayouts/slideLayout956.xml"/><Relationship Id="rId30" Type="http://schemas.openxmlformats.org/officeDocument/2006/relationships/slideLayout" Target="../slideLayouts/slideLayout306.xml"/><Relationship Id="rId126" Type="http://schemas.openxmlformats.org/officeDocument/2006/relationships/slideLayout" Target="../slideLayouts/slideLayout402.xml"/><Relationship Id="rId168" Type="http://schemas.openxmlformats.org/officeDocument/2006/relationships/slideLayout" Target="../slideLayouts/slideLayout444.xml"/><Relationship Id="rId333" Type="http://schemas.openxmlformats.org/officeDocument/2006/relationships/slideLayout" Target="../slideLayouts/slideLayout609.xml"/><Relationship Id="rId540" Type="http://schemas.openxmlformats.org/officeDocument/2006/relationships/slideLayout" Target="../slideLayouts/slideLayout816.xml"/><Relationship Id="rId72" Type="http://schemas.openxmlformats.org/officeDocument/2006/relationships/slideLayout" Target="../slideLayouts/slideLayout348.xml"/><Relationship Id="rId375" Type="http://schemas.openxmlformats.org/officeDocument/2006/relationships/slideLayout" Target="../slideLayouts/slideLayout651.xml"/><Relationship Id="rId582" Type="http://schemas.openxmlformats.org/officeDocument/2006/relationships/slideLayout" Target="../slideLayouts/slideLayout858.xml"/><Relationship Id="rId638" Type="http://schemas.openxmlformats.org/officeDocument/2006/relationships/slideLayout" Target="../slideLayouts/slideLayout914.xml"/><Relationship Id="rId3" Type="http://schemas.openxmlformats.org/officeDocument/2006/relationships/slideLayout" Target="../slideLayouts/slideLayout279.xml"/><Relationship Id="rId235" Type="http://schemas.openxmlformats.org/officeDocument/2006/relationships/slideLayout" Target="../slideLayouts/slideLayout511.xml"/><Relationship Id="rId277" Type="http://schemas.openxmlformats.org/officeDocument/2006/relationships/slideLayout" Target="../slideLayouts/slideLayout553.xml"/><Relationship Id="rId400" Type="http://schemas.openxmlformats.org/officeDocument/2006/relationships/slideLayout" Target="../slideLayouts/slideLayout676.xml"/><Relationship Id="rId442" Type="http://schemas.openxmlformats.org/officeDocument/2006/relationships/slideLayout" Target="../slideLayouts/slideLayout718.xml"/><Relationship Id="rId484" Type="http://schemas.openxmlformats.org/officeDocument/2006/relationships/slideLayout" Target="../slideLayouts/slideLayout760.xml"/><Relationship Id="rId137" Type="http://schemas.openxmlformats.org/officeDocument/2006/relationships/slideLayout" Target="../slideLayouts/slideLayout413.xml"/><Relationship Id="rId302" Type="http://schemas.openxmlformats.org/officeDocument/2006/relationships/slideLayout" Target="../slideLayouts/slideLayout578.xml"/><Relationship Id="rId344" Type="http://schemas.openxmlformats.org/officeDocument/2006/relationships/slideLayout" Target="../slideLayouts/slideLayout620.xml"/><Relationship Id="rId691" Type="http://schemas.openxmlformats.org/officeDocument/2006/relationships/slideLayout" Target="../slideLayouts/slideLayout967.xml"/><Relationship Id="rId41" Type="http://schemas.openxmlformats.org/officeDocument/2006/relationships/slideLayout" Target="../slideLayouts/slideLayout317.xml"/><Relationship Id="rId83" Type="http://schemas.openxmlformats.org/officeDocument/2006/relationships/slideLayout" Target="../slideLayouts/slideLayout359.xml"/><Relationship Id="rId179" Type="http://schemas.openxmlformats.org/officeDocument/2006/relationships/slideLayout" Target="../slideLayouts/slideLayout455.xml"/><Relationship Id="rId386" Type="http://schemas.openxmlformats.org/officeDocument/2006/relationships/slideLayout" Target="../slideLayouts/slideLayout662.xml"/><Relationship Id="rId551" Type="http://schemas.openxmlformats.org/officeDocument/2006/relationships/slideLayout" Target="../slideLayouts/slideLayout827.xml"/><Relationship Id="rId593" Type="http://schemas.openxmlformats.org/officeDocument/2006/relationships/slideLayout" Target="../slideLayouts/slideLayout869.xml"/><Relationship Id="rId607" Type="http://schemas.openxmlformats.org/officeDocument/2006/relationships/slideLayout" Target="../slideLayouts/slideLayout883.xml"/><Relationship Id="rId649" Type="http://schemas.openxmlformats.org/officeDocument/2006/relationships/slideLayout" Target="../slideLayouts/slideLayout925.xml"/><Relationship Id="rId190" Type="http://schemas.openxmlformats.org/officeDocument/2006/relationships/slideLayout" Target="../slideLayouts/slideLayout466.xml"/><Relationship Id="rId204" Type="http://schemas.openxmlformats.org/officeDocument/2006/relationships/slideLayout" Target="../slideLayouts/slideLayout480.xml"/><Relationship Id="rId246" Type="http://schemas.openxmlformats.org/officeDocument/2006/relationships/slideLayout" Target="../slideLayouts/slideLayout522.xml"/><Relationship Id="rId288" Type="http://schemas.openxmlformats.org/officeDocument/2006/relationships/slideLayout" Target="../slideLayouts/slideLayout564.xml"/><Relationship Id="rId411" Type="http://schemas.openxmlformats.org/officeDocument/2006/relationships/slideLayout" Target="../slideLayouts/slideLayout687.xml"/><Relationship Id="rId453" Type="http://schemas.openxmlformats.org/officeDocument/2006/relationships/slideLayout" Target="../slideLayouts/slideLayout729.xml"/><Relationship Id="rId509" Type="http://schemas.openxmlformats.org/officeDocument/2006/relationships/slideLayout" Target="../slideLayouts/slideLayout785.xml"/><Relationship Id="rId660" Type="http://schemas.openxmlformats.org/officeDocument/2006/relationships/slideLayout" Target="../slideLayouts/slideLayout936.xml"/><Relationship Id="rId106" Type="http://schemas.openxmlformats.org/officeDocument/2006/relationships/slideLayout" Target="../slideLayouts/slideLayout382.xml"/><Relationship Id="rId313" Type="http://schemas.openxmlformats.org/officeDocument/2006/relationships/slideLayout" Target="../slideLayouts/slideLayout589.xml"/><Relationship Id="rId495" Type="http://schemas.openxmlformats.org/officeDocument/2006/relationships/slideLayout" Target="../slideLayouts/slideLayout771.xml"/><Relationship Id="rId10" Type="http://schemas.openxmlformats.org/officeDocument/2006/relationships/slideLayout" Target="../slideLayouts/slideLayout286.xml"/><Relationship Id="rId52" Type="http://schemas.openxmlformats.org/officeDocument/2006/relationships/slideLayout" Target="../slideLayouts/slideLayout328.xml"/><Relationship Id="rId94" Type="http://schemas.openxmlformats.org/officeDocument/2006/relationships/slideLayout" Target="../slideLayouts/slideLayout370.xml"/><Relationship Id="rId148" Type="http://schemas.openxmlformats.org/officeDocument/2006/relationships/slideLayout" Target="../slideLayouts/slideLayout424.xml"/><Relationship Id="rId355" Type="http://schemas.openxmlformats.org/officeDocument/2006/relationships/slideLayout" Target="../slideLayouts/slideLayout631.xml"/><Relationship Id="rId397" Type="http://schemas.openxmlformats.org/officeDocument/2006/relationships/slideLayout" Target="../slideLayouts/slideLayout673.xml"/><Relationship Id="rId520" Type="http://schemas.openxmlformats.org/officeDocument/2006/relationships/slideLayout" Target="../slideLayouts/slideLayout796.xml"/><Relationship Id="rId562" Type="http://schemas.openxmlformats.org/officeDocument/2006/relationships/slideLayout" Target="../slideLayouts/slideLayout838.xml"/><Relationship Id="rId618" Type="http://schemas.openxmlformats.org/officeDocument/2006/relationships/slideLayout" Target="../slideLayouts/slideLayout894.xml"/><Relationship Id="rId215" Type="http://schemas.openxmlformats.org/officeDocument/2006/relationships/slideLayout" Target="../slideLayouts/slideLayout491.xml"/><Relationship Id="rId257" Type="http://schemas.openxmlformats.org/officeDocument/2006/relationships/slideLayout" Target="../slideLayouts/slideLayout533.xml"/><Relationship Id="rId422" Type="http://schemas.openxmlformats.org/officeDocument/2006/relationships/slideLayout" Target="../slideLayouts/slideLayout698.xml"/><Relationship Id="rId464" Type="http://schemas.openxmlformats.org/officeDocument/2006/relationships/slideLayout" Target="../slideLayouts/slideLayout740.xml"/><Relationship Id="rId299" Type="http://schemas.openxmlformats.org/officeDocument/2006/relationships/slideLayout" Target="../slideLayouts/slideLayout575.xml"/><Relationship Id="rId63" Type="http://schemas.openxmlformats.org/officeDocument/2006/relationships/slideLayout" Target="../slideLayouts/slideLayout339.xml"/><Relationship Id="rId159" Type="http://schemas.openxmlformats.org/officeDocument/2006/relationships/slideLayout" Target="../slideLayouts/slideLayout435.xml"/><Relationship Id="rId366" Type="http://schemas.openxmlformats.org/officeDocument/2006/relationships/slideLayout" Target="../slideLayouts/slideLayout642.xml"/><Relationship Id="rId573" Type="http://schemas.openxmlformats.org/officeDocument/2006/relationships/slideLayout" Target="../slideLayouts/slideLayout849.xml"/><Relationship Id="rId226" Type="http://schemas.openxmlformats.org/officeDocument/2006/relationships/slideLayout" Target="../slideLayouts/slideLayout502.xml"/><Relationship Id="rId433" Type="http://schemas.openxmlformats.org/officeDocument/2006/relationships/slideLayout" Target="../slideLayouts/slideLayout709.xml"/><Relationship Id="rId640" Type="http://schemas.openxmlformats.org/officeDocument/2006/relationships/slideLayout" Target="../slideLayouts/slideLayout916.xml"/><Relationship Id="rId74" Type="http://schemas.openxmlformats.org/officeDocument/2006/relationships/slideLayout" Target="../slideLayouts/slideLayout350.xml"/><Relationship Id="rId377" Type="http://schemas.openxmlformats.org/officeDocument/2006/relationships/slideLayout" Target="../slideLayouts/slideLayout653.xml"/><Relationship Id="rId500" Type="http://schemas.openxmlformats.org/officeDocument/2006/relationships/slideLayout" Target="../slideLayouts/slideLayout776.xml"/><Relationship Id="rId584" Type="http://schemas.openxmlformats.org/officeDocument/2006/relationships/slideLayout" Target="../slideLayouts/slideLayout860.xml"/><Relationship Id="rId5" Type="http://schemas.openxmlformats.org/officeDocument/2006/relationships/slideLayout" Target="../slideLayouts/slideLayout281.xml"/><Relationship Id="rId237" Type="http://schemas.openxmlformats.org/officeDocument/2006/relationships/slideLayout" Target="../slideLayouts/slideLayout513.xml"/><Relationship Id="rId444" Type="http://schemas.openxmlformats.org/officeDocument/2006/relationships/slideLayout" Target="../slideLayouts/slideLayout720.xml"/><Relationship Id="rId651" Type="http://schemas.openxmlformats.org/officeDocument/2006/relationships/slideLayout" Target="../slideLayouts/slideLayout927.xml"/><Relationship Id="rId290" Type="http://schemas.openxmlformats.org/officeDocument/2006/relationships/slideLayout" Target="../slideLayouts/slideLayout566.xml"/><Relationship Id="rId304" Type="http://schemas.openxmlformats.org/officeDocument/2006/relationships/slideLayout" Target="../slideLayouts/slideLayout580.xml"/><Relationship Id="rId388" Type="http://schemas.openxmlformats.org/officeDocument/2006/relationships/slideLayout" Target="../slideLayouts/slideLayout664.xml"/><Relationship Id="rId511" Type="http://schemas.openxmlformats.org/officeDocument/2006/relationships/slideLayout" Target="../slideLayouts/slideLayout787.xml"/><Relationship Id="rId609" Type="http://schemas.openxmlformats.org/officeDocument/2006/relationships/slideLayout" Target="../slideLayouts/slideLayout885.xml"/><Relationship Id="rId85" Type="http://schemas.openxmlformats.org/officeDocument/2006/relationships/slideLayout" Target="../slideLayouts/slideLayout361.xml"/><Relationship Id="rId150" Type="http://schemas.openxmlformats.org/officeDocument/2006/relationships/slideLayout" Target="../slideLayouts/slideLayout426.xml"/><Relationship Id="rId595" Type="http://schemas.openxmlformats.org/officeDocument/2006/relationships/slideLayout" Target="../slideLayouts/slideLayout871.xml"/><Relationship Id="rId248" Type="http://schemas.openxmlformats.org/officeDocument/2006/relationships/slideLayout" Target="../slideLayouts/slideLayout524.xml"/><Relationship Id="rId455" Type="http://schemas.openxmlformats.org/officeDocument/2006/relationships/slideLayout" Target="../slideLayouts/slideLayout731.xml"/><Relationship Id="rId662" Type="http://schemas.openxmlformats.org/officeDocument/2006/relationships/slideLayout" Target="../slideLayouts/slideLayout938.xml"/><Relationship Id="rId12" Type="http://schemas.openxmlformats.org/officeDocument/2006/relationships/slideLayout" Target="../slideLayouts/slideLayout288.xml"/><Relationship Id="rId108" Type="http://schemas.openxmlformats.org/officeDocument/2006/relationships/slideLayout" Target="../slideLayouts/slideLayout384.xml"/><Relationship Id="rId315" Type="http://schemas.openxmlformats.org/officeDocument/2006/relationships/slideLayout" Target="../slideLayouts/slideLayout591.xml"/><Relationship Id="rId522" Type="http://schemas.openxmlformats.org/officeDocument/2006/relationships/slideLayout" Target="../slideLayouts/slideLayout798.xml"/><Relationship Id="rId96" Type="http://schemas.openxmlformats.org/officeDocument/2006/relationships/slideLayout" Target="../slideLayouts/slideLayout372.xml"/><Relationship Id="rId161" Type="http://schemas.openxmlformats.org/officeDocument/2006/relationships/slideLayout" Target="../slideLayouts/slideLayout437.xml"/><Relationship Id="rId399" Type="http://schemas.openxmlformats.org/officeDocument/2006/relationships/slideLayout" Target="../slideLayouts/slideLayout675.xml"/><Relationship Id="rId259" Type="http://schemas.openxmlformats.org/officeDocument/2006/relationships/slideLayout" Target="../slideLayouts/slideLayout535.xml"/><Relationship Id="rId466" Type="http://schemas.openxmlformats.org/officeDocument/2006/relationships/slideLayout" Target="../slideLayouts/slideLayout742.xml"/><Relationship Id="rId673" Type="http://schemas.openxmlformats.org/officeDocument/2006/relationships/slideLayout" Target="../slideLayouts/slideLayout949.xml"/><Relationship Id="rId23" Type="http://schemas.openxmlformats.org/officeDocument/2006/relationships/slideLayout" Target="../slideLayouts/slideLayout299.xml"/><Relationship Id="rId119" Type="http://schemas.openxmlformats.org/officeDocument/2006/relationships/slideLayout" Target="../slideLayouts/slideLayout395.xml"/><Relationship Id="rId326" Type="http://schemas.openxmlformats.org/officeDocument/2006/relationships/slideLayout" Target="../slideLayouts/slideLayout602.xml"/><Relationship Id="rId533" Type="http://schemas.openxmlformats.org/officeDocument/2006/relationships/slideLayout" Target="../slideLayouts/slideLayout809.xml"/><Relationship Id="rId172" Type="http://schemas.openxmlformats.org/officeDocument/2006/relationships/slideLayout" Target="../slideLayouts/slideLayout448.xml"/><Relationship Id="rId477" Type="http://schemas.openxmlformats.org/officeDocument/2006/relationships/slideLayout" Target="../slideLayouts/slideLayout753.xml"/><Relationship Id="rId600" Type="http://schemas.openxmlformats.org/officeDocument/2006/relationships/slideLayout" Target="../slideLayouts/slideLayout876.xml"/><Relationship Id="rId684" Type="http://schemas.openxmlformats.org/officeDocument/2006/relationships/slideLayout" Target="../slideLayouts/slideLayout960.xml"/><Relationship Id="rId337" Type="http://schemas.openxmlformats.org/officeDocument/2006/relationships/slideLayout" Target="../slideLayouts/slideLayout613.xml"/><Relationship Id="rId34" Type="http://schemas.openxmlformats.org/officeDocument/2006/relationships/slideLayout" Target="../slideLayouts/slideLayout310.xml"/><Relationship Id="rId544" Type="http://schemas.openxmlformats.org/officeDocument/2006/relationships/slideLayout" Target="../slideLayouts/slideLayout820.xml"/><Relationship Id="rId183" Type="http://schemas.openxmlformats.org/officeDocument/2006/relationships/slideLayout" Target="../slideLayouts/slideLayout459.xml"/><Relationship Id="rId390" Type="http://schemas.openxmlformats.org/officeDocument/2006/relationships/slideLayout" Target="../slideLayouts/slideLayout666.xml"/><Relationship Id="rId404" Type="http://schemas.openxmlformats.org/officeDocument/2006/relationships/slideLayout" Target="../slideLayouts/slideLayout680.xml"/><Relationship Id="rId611" Type="http://schemas.openxmlformats.org/officeDocument/2006/relationships/slideLayout" Target="../slideLayouts/slideLayout887.xml"/><Relationship Id="rId250" Type="http://schemas.openxmlformats.org/officeDocument/2006/relationships/slideLayout" Target="../slideLayouts/slideLayout526.xml"/><Relationship Id="rId488" Type="http://schemas.openxmlformats.org/officeDocument/2006/relationships/slideLayout" Target="../slideLayouts/slideLayout764.xml"/><Relationship Id="rId695" Type="http://schemas.openxmlformats.org/officeDocument/2006/relationships/theme" Target="../theme/theme27.xml"/><Relationship Id="rId45" Type="http://schemas.openxmlformats.org/officeDocument/2006/relationships/slideLayout" Target="../slideLayouts/slideLayout321.xml"/><Relationship Id="rId110" Type="http://schemas.openxmlformats.org/officeDocument/2006/relationships/slideLayout" Target="../slideLayouts/slideLayout386.xml"/><Relationship Id="rId348" Type="http://schemas.openxmlformats.org/officeDocument/2006/relationships/slideLayout" Target="../slideLayouts/slideLayout624.xml"/><Relationship Id="rId555" Type="http://schemas.openxmlformats.org/officeDocument/2006/relationships/slideLayout" Target="../slideLayouts/slideLayout831.xml"/><Relationship Id="rId194" Type="http://schemas.openxmlformats.org/officeDocument/2006/relationships/slideLayout" Target="../slideLayouts/slideLayout470.xml"/><Relationship Id="rId208" Type="http://schemas.openxmlformats.org/officeDocument/2006/relationships/slideLayout" Target="../slideLayouts/slideLayout484.xml"/><Relationship Id="rId415" Type="http://schemas.openxmlformats.org/officeDocument/2006/relationships/slideLayout" Target="../slideLayouts/slideLayout691.xml"/><Relationship Id="rId622" Type="http://schemas.openxmlformats.org/officeDocument/2006/relationships/slideLayout" Target="../slideLayouts/slideLayout898.xml"/><Relationship Id="rId261" Type="http://schemas.openxmlformats.org/officeDocument/2006/relationships/slideLayout" Target="../slideLayouts/slideLayout537.xml"/><Relationship Id="rId499" Type="http://schemas.openxmlformats.org/officeDocument/2006/relationships/slideLayout" Target="../slideLayouts/slideLayout775.xml"/><Relationship Id="rId56" Type="http://schemas.openxmlformats.org/officeDocument/2006/relationships/slideLayout" Target="../slideLayouts/slideLayout332.xml"/><Relationship Id="rId359" Type="http://schemas.openxmlformats.org/officeDocument/2006/relationships/slideLayout" Target="../slideLayouts/slideLayout635.xml"/><Relationship Id="rId566" Type="http://schemas.openxmlformats.org/officeDocument/2006/relationships/slideLayout" Target="../slideLayouts/slideLayout842.xml"/><Relationship Id="rId121" Type="http://schemas.openxmlformats.org/officeDocument/2006/relationships/slideLayout" Target="../slideLayouts/slideLayout397.xml"/><Relationship Id="rId219" Type="http://schemas.openxmlformats.org/officeDocument/2006/relationships/slideLayout" Target="../slideLayouts/slideLayout495.xml"/><Relationship Id="rId426" Type="http://schemas.openxmlformats.org/officeDocument/2006/relationships/slideLayout" Target="../slideLayouts/slideLayout702.xml"/><Relationship Id="rId633" Type="http://schemas.openxmlformats.org/officeDocument/2006/relationships/slideLayout" Target="../slideLayouts/slideLayout909.xml"/><Relationship Id="rId67" Type="http://schemas.openxmlformats.org/officeDocument/2006/relationships/slideLayout" Target="../slideLayouts/slideLayout343.xml"/><Relationship Id="rId272" Type="http://schemas.openxmlformats.org/officeDocument/2006/relationships/slideLayout" Target="../slideLayouts/slideLayout548.xml"/><Relationship Id="rId577" Type="http://schemas.openxmlformats.org/officeDocument/2006/relationships/slideLayout" Target="../slideLayouts/slideLayout853.xml"/><Relationship Id="rId700" Type="http://schemas.openxmlformats.org/officeDocument/2006/relationships/image" Target="../media/image18.png"/><Relationship Id="rId132" Type="http://schemas.openxmlformats.org/officeDocument/2006/relationships/slideLayout" Target="../slideLayouts/slideLayout408.xml"/><Relationship Id="rId437" Type="http://schemas.openxmlformats.org/officeDocument/2006/relationships/slideLayout" Target="../slideLayouts/slideLayout713.xml"/><Relationship Id="rId644" Type="http://schemas.openxmlformats.org/officeDocument/2006/relationships/slideLayout" Target="../slideLayouts/slideLayout920.xml"/><Relationship Id="rId283" Type="http://schemas.openxmlformats.org/officeDocument/2006/relationships/slideLayout" Target="../slideLayouts/slideLayout559.xml"/><Relationship Id="rId490" Type="http://schemas.openxmlformats.org/officeDocument/2006/relationships/slideLayout" Target="../slideLayouts/slideLayout766.xml"/><Relationship Id="rId504" Type="http://schemas.openxmlformats.org/officeDocument/2006/relationships/slideLayout" Target="../slideLayouts/slideLayout780.xml"/><Relationship Id="rId78" Type="http://schemas.openxmlformats.org/officeDocument/2006/relationships/slideLayout" Target="../slideLayouts/slideLayout354.xml"/><Relationship Id="rId143" Type="http://schemas.openxmlformats.org/officeDocument/2006/relationships/slideLayout" Target="../slideLayouts/slideLayout419.xml"/><Relationship Id="rId350" Type="http://schemas.openxmlformats.org/officeDocument/2006/relationships/slideLayout" Target="../slideLayouts/slideLayout626.xml"/><Relationship Id="rId588" Type="http://schemas.openxmlformats.org/officeDocument/2006/relationships/slideLayout" Target="../slideLayouts/slideLayout864.xml"/><Relationship Id="rId9" Type="http://schemas.openxmlformats.org/officeDocument/2006/relationships/slideLayout" Target="../slideLayouts/slideLayout285.xml"/><Relationship Id="rId210" Type="http://schemas.openxmlformats.org/officeDocument/2006/relationships/slideLayout" Target="../slideLayouts/slideLayout486.xml"/><Relationship Id="rId448" Type="http://schemas.openxmlformats.org/officeDocument/2006/relationships/slideLayout" Target="../slideLayouts/slideLayout724.xml"/><Relationship Id="rId655" Type="http://schemas.openxmlformats.org/officeDocument/2006/relationships/slideLayout" Target="../slideLayouts/slideLayout931.xml"/><Relationship Id="rId294" Type="http://schemas.openxmlformats.org/officeDocument/2006/relationships/slideLayout" Target="../slideLayouts/slideLayout570.xml"/><Relationship Id="rId308" Type="http://schemas.openxmlformats.org/officeDocument/2006/relationships/slideLayout" Target="../slideLayouts/slideLayout584.xml"/><Relationship Id="rId515" Type="http://schemas.openxmlformats.org/officeDocument/2006/relationships/slideLayout" Target="../slideLayouts/slideLayout791.xml"/><Relationship Id="rId89" Type="http://schemas.openxmlformats.org/officeDocument/2006/relationships/slideLayout" Target="../slideLayouts/slideLayout365.xml"/><Relationship Id="rId154" Type="http://schemas.openxmlformats.org/officeDocument/2006/relationships/slideLayout" Target="../slideLayouts/slideLayout430.xml"/><Relationship Id="rId361" Type="http://schemas.openxmlformats.org/officeDocument/2006/relationships/slideLayout" Target="../slideLayouts/slideLayout637.xml"/><Relationship Id="rId599" Type="http://schemas.openxmlformats.org/officeDocument/2006/relationships/slideLayout" Target="../slideLayouts/slideLayout875.xml"/><Relationship Id="rId459" Type="http://schemas.openxmlformats.org/officeDocument/2006/relationships/slideLayout" Target="../slideLayouts/slideLayout735.xml"/><Relationship Id="rId666" Type="http://schemas.openxmlformats.org/officeDocument/2006/relationships/slideLayout" Target="../slideLayouts/slideLayout942.xml"/><Relationship Id="rId16" Type="http://schemas.openxmlformats.org/officeDocument/2006/relationships/slideLayout" Target="../slideLayouts/slideLayout292.xml"/><Relationship Id="rId221" Type="http://schemas.openxmlformats.org/officeDocument/2006/relationships/slideLayout" Target="../slideLayouts/slideLayout497.xml"/><Relationship Id="rId319" Type="http://schemas.openxmlformats.org/officeDocument/2006/relationships/slideLayout" Target="../slideLayouts/slideLayout595.xml"/><Relationship Id="rId526" Type="http://schemas.openxmlformats.org/officeDocument/2006/relationships/slideLayout" Target="../slideLayouts/slideLayout802.xml"/><Relationship Id="rId165" Type="http://schemas.openxmlformats.org/officeDocument/2006/relationships/slideLayout" Target="../slideLayouts/slideLayout441.xml"/><Relationship Id="rId372" Type="http://schemas.openxmlformats.org/officeDocument/2006/relationships/slideLayout" Target="../slideLayouts/slideLayout648.xml"/><Relationship Id="rId677" Type="http://schemas.openxmlformats.org/officeDocument/2006/relationships/slideLayout" Target="../slideLayouts/slideLayout953.xml"/><Relationship Id="rId232" Type="http://schemas.openxmlformats.org/officeDocument/2006/relationships/slideLayout" Target="../slideLayouts/slideLayout508.xml"/><Relationship Id="rId27" Type="http://schemas.openxmlformats.org/officeDocument/2006/relationships/slideLayout" Target="../slideLayouts/slideLayout303.xml"/><Relationship Id="rId537" Type="http://schemas.openxmlformats.org/officeDocument/2006/relationships/slideLayout" Target="../slideLayouts/slideLayout813.xml"/><Relationship Id="rId80" Type="http://schemas.openxmlformats.org/officeDocument/2006/relationships/slideLayout" Target="../slideLayouts/slideLayout356.xml"/><Relationship Id="rId176" Type="http://schemas.openxmlformats.org/officeDocument/2006/relationships/slideLayout" Target="../slideLayouts/slideLayout452.xml"/><Relationship Id="rId383" Type="http://schemas.openxmlformats.org/officeDocument/2006/relationships/slideLayout" Target="../slideLayouts/slideLayout659.xml"/><Relationship Id="rId590" Type="http://schemas.openxmlformats.org/officeDocument/2006/relationships/slideLayout" Target="../slideLayouts/slideLayout866.xml"/><Relationship Id="rId604" Type="http://schemas.openxmlformats.org/officeDocument/2006/relationships/slideLayout" Target="../slideLayouts/slideLayout880.xml"/><Relationship Id="rId243" Type="http://schemas.openxmlformats.org/officeDocument/2006/relationships/slideLayout" Target="../slideLayouts/slideLayout519.xml"/><Relationship Id="rId450" Type="http://schemas.openxmlformats.org/officeDocument/2006/relationships/slideLayout" Target="../slideLayouts/slideLayout726.xml"/><Relationship Id="rId688" Type="http://schemas.openxmlformats.org/officeDocument/2006/relationships/slideLayout" Target="../slideLayouts/slideLayout964.xml"/><Relationship Id="rId38" Type="http://schemas.openxmlformats.org/officeDocument/2006/relationships/slideLayout" Target="../slideLayouts/slideLayout314.xml"/><Relationship Id="rId103" Type="http://schemas.openxmlformats.org/officeDocument/2006/relationships/slideLayout" Target="../slideLayouts/slideLayout379.xml"/><Relationship Id="rId310" Type="http://schemas.openxmlformats.org/officeDocument/2006/relationships/slideLayout" Target="../slideLayouts/slideLayout586.xml"/><Relationship Id="rId548" Type="http://schemas.openxmlformats.org/officeDocument/2006/relationships/slideLayout" Target="../slideLayouts/slideLayout824.xml"/><Relationship Id="rId91" Type="http://schemas.openxmlformats.org/officeDocument/2006/relationships/slideLayout" Target="../slideLayouts/slideLayout367.xml"/><Relationship Id="rId187" Type="http://schemas.openxmlformats.org/officeDocument/2006/relationships/slideLayout" Target="../slideLayouts/slideLayout463.xml"/><Relationship Id="rId394" Type="http://schemas.openxmlformats.org/officeDocument/2006/relationships/slideLayout" Target="../slideLayouts/slideLayout670.xml"/><Relationship Id="rId408" Type="http://schemas.openxmlformats.org/officeDocument/2006/relationships/slideLayout" Target="../slideLayouts/slideLayout684.xml"/><Relationship Id="rId615" Type="http://schemas.openxmlformats.org/officeDocument/2006/relationships/slideLayout" Target="../slideLayouts/slideLayout891.xml"/><Relationship Id="rId254" Type="http://schemas.openxmlformats.org/officeDocument/2006/relationships/slideLayout" Target="../slideLayouts/slideLayout530.xml"/><Relationship Id="rId699" Type="http://schemas.openxmlformats.org/officeDocument/2006/relationships/image" Target="../media/image17.png"/><Relationship Id="rId49" Type="http://schemas.openxmlformats.org/officeDocument/2006/relationships/slideLayout" Target="../slideLayouts/slideLayout325.xml"/><Relationship Id="rId114" Type="http://schemas.openxmlformats.org/officeDocument/2006/relationships/slideLayout" Target="../slideLayouts/slideLayout390.xml"/><Relationship Id="rId461" Type="http://schemas.openxmlformats.org/officeDocument/2006/relationships/slideLayout" Target="../slideLayouts/slideLayout737.xml"/><Relationship Id="rId559" Type="http://schemas.openxmlformats.org/officeDocument/2006/relationships/slideLayout" Target="../slideLayouts/slideLayout835.xml"/><Relationship Id="rId198" Type="http://schemas.openxmlformats.org/officeDocument/2006/relationships/slideLayout" Target="../slideLayouts/slideLayout474.xml"/><Relationship Id="rId321" Type="http://schemas.openxmlformats.org/officeDocument/2006/relationships/slideLayout" Target="../slideLayouts/slideLayout597.xml"/><Relationship Id="rId419" Type="http://schemas.openxmlformats.org/officeDocument/2006/relationships/slideLayout" Target="../slideLayouts/slideLayout695.xml"/><Relationship Id="rId626" Type="http://schemas.openxmlformats.org/officeDocument/2006/relationships/slideLayout" Target="../slideLayouts/slideLayout9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365625" y="1951038"/>
            <a:ext cx="4770438" cy="5062537"/>
            <a:chOff x="2750" y="1229"/>
            <a:chExt cx="3005" cy="3189"/>
          </a:xfrm>
        </p:grpSpPr>
        <p:sp>
          <p:nvSpPr>
            <p:cNvPr id="1332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0"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2"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3334" name="Group 8"/>
            <p:cNvGrpSpPr>
              <a:grpSpLocks/>
            </p:cNvGrpSpPr>
            <p:nvPr/>
          </p:nvGrpSpPr>
          <p:grpSpPr bwMode="auto">
            <a:xfrm>
              <a:off x="4384" y="2184"/>
              <a:ext cx="402" cy="1198"/>
              <a:chOff x="4384" y="2184"/>
              <a:chExt cx="402" cy="1198"/>
            </a:xfrm>
          </p:grpSpPr>
          <p:sp>
            <p:nvSpPr>
              <p:cNvPr id="13336"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7"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8"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9"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3335"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3315" name="Group 15"/>
          <p:cNvGrpSpPr>
            <a:grpSpLocks/>
          </p:cNvGrpSpPr>
          <p:nvPr/>
        </p:nvGrpSpPr>
        <p:grpSpPr bwMode="auto">
          <a:xfrm>
            <a:off x="3344863" y="2457450"/>
            <a:ext cx="5449887" cy="4497388"/>
            <a:chOff x="2107" y="1548"/>
            <a:chExt cx="3433" cy="2833"/>
          </a:xfrm>
        </p:grpSpPr>
        <p:sp>
          <p:nvSpPr>
            <p:cNvPr id="1332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en-US"/>
            </a:p>
          </p:txBody>
        </p:sp>
        <p:sp>
          <p:nvSpPr>
            <p:cNvPr id="1332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3324"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6"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grpSp>
      <p:sp>
        <p:nvSpPr>
          <p:cNvPr id="13316" name="Rectangle 23"/>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kumimoji="1" lang="en-US"/>
          </a:p>
        </p:txBody>
      </p:sp>
      <p:sp>
        <p:nvSpPr>
          <p:cNvPr id="1331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25"/>
          <p:cNvSpPr>
            <a:spLocks noGrp="1" noChangeArrowheads="1"/>
          </p:cNvSpPr>
          <p:nvPr>
            <p:ph type="dt" sz="half" idx="2"/>
          </p:nvPr>
        </p:nvSpPr>
        <p:spPr bwMode="auto">
          <a:xfrm>
            <a:off x="0" y="6145213"/>
            <a:ext cx="1371600" cy="712787"/>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2" name="Rectangle 26"/>
          <p:cNvSpPr>
            <a:spLocks noGrp="1" noChangeArrowheads="1"/>
          </p:cNvSpPr>
          <p:nvPr>
            <p:ph type="ftr" sz="quarter" idx="3"/>
          </p:nvPr>
        </p:nvSpPr>
        <p:spPr bwMode="auto">
          <a:xfrm>
            <a:off x="1676400" y="6400800"/>
            <a:ext cx="3352800" cy="4572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3" name="Rectangle 27"/>
          <p:cNvSpPr>
            <a:spLocks noGrp="1" noChangeArrowheads="1"/>
          </p:cNvSpPr>
          <p:nvPr>
            <p:ph type="sldNum" sz="quarter" idx="4"/>
          </p:nvPr>
        </p:nvSpPr>
        <p:spPr bwMode="auto">
          <a:xfrm>
            <a:off x="1371600" y="6477000"/>
            <a:ext cx="304800" cy="381000"/>
          </a:xfrm>
          <a:prstGeom prst="rect">
            <a:avLst/>
          </a:prstGeom>
          <a:solidFill>
            <a:schemeClr val="accent1"/>
          </a:solidFill>
          <a:ln>
            <a:miter lim="800000"/>
            <a:headEnd/>
            <a:tailEnd/>
          </a:ln>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D5B3727B-9C1F-D342-92FA-404F966380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mj-cs"/>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6pPr>
      <a:lvl7pPr marL="9144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7pPr>
      <a:lvl8pPr marL="13716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8pPr>
      <a:lvl9pPr marL="18288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ea typeface="ＭＳ Ｐゴシック" charset="-128"/>
                <a:cs typeface="ＭＳ Ｐゴシック" charset="-128"/>
              </a:defRPr>
            </a:lvl1pPr>
          </a:lstStyle>
          <a:p>
            <a:pPr>
              <a:defRPr/>
            </a:pPr>
            <a:endParaRPr lang="en-US"/>
          </a:p>
        </p:txBody>
      </p:sp>
      <p:sp>
        <p:nvSpPr>
          <p:cNvPr id="157699"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defRPr>
            </a:lvl1pPr>
          </a:lstStyle>
          <a:p>
            <a:pPr>
              <a:defRPr/>
            </a:pPr>
            <a:fld id="{D9361ADE-EA07-FA4D-88BF-7BD52CCB9EC0}" type="slidenum">
              <a:rPr lang="en-US"/>
              <a:pPr>
                <a:defRPr/>
              </a:pPr>
              <a:t>‹#›</a:t>
            </a:fld>
            <a:endParaRPr lang="en-US"/>
          </a:p>
        </p:txBody>
      </p:sp>
      <p:sp>
        <p:nvSpPr>
          <p:cNvPr id="136196"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7"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2"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ea typeface="ＭＳ Ｐゴシック" charset="-128"/>
                <a:cs typeface="ＭＳ Ｐゴシック"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351"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1DAD7D8E-57D2-F743-BB6C-286A1F31897D}" type="slidenum">
              <a:rPr lang="en-US"/>
              <a:pPr>
                <a:defRPr/>
              </a:pPr>
              <a:t>‹#›</a:t>
            </a:fld>
            <a:endParaRPr lang="en-US"/>
          </a:p>
        </p:txBody>
      </p:sp>
      <p:sp>
        <p:nvSpPr>
          <p:cNvPr id="16077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3"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B53421C-F725-F940-B8EB-8DE1E0A8B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5346"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5347"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8"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08F06CCD-AD10-DA41-8D53-D1B79EC92B9E}"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199682" name="Group 2"/>
          <p:cNvGrpSpPr>
            <a:grpSpLocks/>
          </p:cNvGrpSpPr>
          <p:nvPr/>
        </p:nvGrpSpPr>
        <p:grpSpPr bwMode="auto">
          <a:xfrm>
            <a:off x="0" y="-1588"/>
            <a:ext cx="9144000" cy="6859588"/>
            <a:chOff x="0" y="-1"/>
            <a:chExt cx="5760" cy="4321"/>
          </a:xfrm>
        </p:grpSpPr>
        <p:sp>
          <p:nvSpPr>
            <p:cNvPr id="199688"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89"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0"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grpSp>
          <p:nvGrpSpPr>
            <p:cNvPr id="199691" name="Group 6"/>
            <p:cNvGrpSpPr>
              <a:grpSpLocks/>
            </p:cNvGrpSpPr>
            <p:nvPr/>
          </p:nvGrpSpPr>
          <p:grpSpPr bwMode="auto">
            <a:xfrm>
              <a:off x="0" y="1014"/>
              <a:ext cx="5760" cy="261"/>
              <a:chOff x="0" y="115"/>
              <a:chExt cx="5760" cy="464"/>
            </a:xfrm>
          </p:grpSpPr>
          <p:sp>
            <p:nvSpPr>
              <p:cNvPr id="199692"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3"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4"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99695"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grpSp>
      </p:grpSp>
      <p:sp>
        <p:nvSpPr>
          <p:cNvPr id="199683"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4"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b="0">
                <a:solidFill>
                  <a:srgbClr val="FFFFFF"/>
                </a:solidFill>
                <a:latin typeface="Arial Black"/>
                <a:ea typeface="ＭＳ Ｐゴシック" pitchFamily="34" charset="-128"/>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b="0">
                <a:solidFill>
                  <a:srgbClr val="FFFFFF"/>
                </a:solidFill>
                <a:latin typeface="Arial Black"/>
                <a:ea typeface="ＭＳ Ｐゴシック" pitchFamily="34" charset="-128"/>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41F1961F-F86F-9F4D-B2E2-0D89CF27A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3"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latin typeface="Arial Black" charset="0"/>
        </a:defRPr>
      </a:lvl6pPr>
      <a:lvl7pPr marL="914400" algn="ctr" rtl="0" eaLnBrk="0" fontAlgn="base" hangingPunct="0">
        <a:spcBef>
          <a:spcPct val="0"/>
        </a:spcBef>
        <a:spcAft>
          <a:spcPct val="0"/>
        </a:spcAft>
        <a:defRPr kumimoji="1" sz="4400">
          <a:solidFill>
            <a:schemeClr val="tx2"/>
          </a:solidFill>
          <a:latin typeface="Arial Black" charset="0"/>
        </a:defRPr>
      </a:lvl7pPr>
      <a:lvl8pPr marL="1371600" algn="ctr" rtl="0" eaLnBrk="0" fontAlgn="base" hangingPunct="0">
        <a:spcBef>
          <a:spcPct val="0"/>
        </a:spcBef>
        <a:spcAft>
          <a:spcPct val="0"/>
        </a:spcAft>
        <a:defRPr kumimoji="1" sz="4400">
          <a:solidFill>
            <a:schemeClr val="tx2"/>
          </a:solidFill>
          <a:latin typeface="Arial Black" charset="0"/>
        </a:defRPr>
      </a:lvl8pPr>
      <a:lvl9pPr marL="1828800" algn="ctr" rtl="0" eaLnBrk="0" fontAlgn="base" hangingPunct="0">
        <a:spcBef>
          <a:spcPct val="0"/>
        </a:spcBef>
        <a:spcAft>
          <a:spcPct val="0"/>
        </a:spcAft>
        <a:defRPr kumimoji="1"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cs typeface="ＭＳ Ｐゴシック" charset="0"/>
              </a:defRPr>
            </a:lvl1pPr>
          </a:lstStyle>
          <a:p>
            <a:pPr>
              <a:defRPr/>
            </a:pPr>
            <a:fld id="{A1CC360E-1C80-8E46-A94D-D86118FAE9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5" r:id="rId1"/>
    <p:sldLayoutId id="2147486356" r:id="rId2"/>
    <p:sldLayoutId id="2147486357" r:id="rId3"/>
    <p:sldLayoutId id="2147486358" r:id="rId4"/>
    <p:sldLayoutId id="2147486359" r:id="rId5"/>
    <p:sldLayoutId id="2147486360" r:id="rId6"/>
    <p:sldLayoutId id="2147486361" r:id="rId7"/>
    <p:sldLayoutId id="2147486362" r:id="rId8"/>
    <p:sldLayoutId id="2147486363" r:id="rId9"/>
    <p:sldLayoutId id="2147486364" r:id="rId10"/>
    <p:sldLayoutId id="214748636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4525A708-6FA2-2749-8EB6-55A2C6B168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6" r:id="rId1"/>
    <p:sldLayoutId id="2147486367" r:id="rId2"/>
    <p:sldLayoutId id="2147486368" r:id="rId3"/>
    <p:sldLayoutId id="2147486369" r:id="rId4"/>
    <p:sldLayoutId id="2147486370" r:id="rId5"/>
    <p:sldLayoutId id="2147486371" r:id="rId6"/>
    <p:sldLayoutId id="2147486372" r:id="rId7"/>
    <p:sldLayoutId id="2147486373" r:id="rId8"/>
    <p:sldLayoutId id="2147486374" r:id="rId9"/>
    <p:sldLayoutId id="2147486375" r:id="rId10"/>
    <p:sldLayoutId id="2147486376" r:id="rId11"/>
    <p:sldLayoutId id="21474863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0" y="0"/>
            <a:ext cx="9144000" cy="6858000"/>
            <a:chOff x="0" y="0"/>
            <a:chExt cx="5760" cy="4320"/>
          </a:xfrm>
        </p:grpSpPr>
        <p:grpSp>
          <p:nvGrpSpPr>
            <p:cNvPr id="227336" name="Group 3"/>
            <p:cNvGrpSpPr>
              <a:grpSpLocks/>
            </p:cNvGrpSpPr>
            <p:nvPr/>
          </p:nvGrpSpPr>
          <p:grpSpPr bwMode="auto">
            <a:xfrm>
              <a:off x="0" y="0"/>
              <a:ext cx="5760" cy="4320"/>
              <a:chOff x="0" y="0"/>
              <a:chExt cx="5760" cy="4320"/>
            </a:xfrm>
          </p:grpSpPr>
          <p:sp>
            <p:nvSpPr>
              <p:cNvPr id="227347"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48"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49"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0"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1"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2"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3"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4"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5"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6"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7"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8"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59"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0"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1"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2"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3"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4"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5"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27366" name="Group 23"/>
              <p:cNvGrpSpPr>
                <a:grpSpLocks/>
              </p:cNvGrpSpPr>
              <p:nvPr/>
            </p:nvGrpSpPr>
            <p:grpSpPr bwMode="auto">
              <a:xfrm>
                <a:off x="0" y="336"/>
                <a:ext cx="5760" cy="3744"/>
                <a:chOff x="0" y="384"/>
                <a:chExt cx="5760" cy="3744"/>
              </a:xfrm>
            </p:grpSpPr>
            <p:sp>
              <p:nvSpPr>
                <p:cNvPr id="227367"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8"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69"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0"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1"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2"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3"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4"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5"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6"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7"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8"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79"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7380"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227337"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7338"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227339"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7340"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227341" name="Freeform 42" descr="50%"/>
            <p:cNvSpPr>
              <a:spLocks/>
            </p:cNvSpPr>
            <p:nvPr/>
          </p:nvSpPr>
          <p:spPr bwMode="ltGray">
            <a:xfrm rot="16200000" flipV="1">
              <a:off x="2747" y="3263"/>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7342"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grpSp>
          <p:nvGrpSpPr>
            <p:cNvPr id="227343" name="Group 44"/>
            <p:cNvGrpSpPr>
              <a:grpSpLocks/>
            </p:cNvGrpSpPr>
            <p:nvPr/>
          </p:nvGrpSpPr>
          <p:grpSpPr bwMode="auto">
            <a:xfrm>
              <a:off x="0" y="0"/>
              <a:ext cx="5760" cy="149"/>
              <a:chOff x="0" y="0"/>
              <a:chExt cx="5760" cy="149"/>
            </a:xfrm>
          </p:grpSpPr>
          <p:pic>
            <p:nvPicPr>
              <p:cNvPr id="227344"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45"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227346"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grpSp>
      </p:grpSp>
      <p:sp>
        <p:nvSpPr>
          <p:cNvPr id="227331" name="Rectangle 48"/>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7332" name="Rectangle 4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0">
                <a:solidFill>
                  <a:srgbClr val="99CCCC"/>
                </a:solidFill>
                <a:latin typeface="Arial Narrow"/>
                <a:ea typeface="ＭＳ Ｐゴシック"/>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0">
                <a:solidFill>
                  <a:srgbClr val="99CCCC"/>
                </a:solidFill>
                <a:latin typeface="Arial Narrow"/>
                <a:ea typeface="ＭＳ Ｐゴシック"/>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0">
                <a:solidFill>
                  <a:srgbClr val="99CCCC"/>
                </a:solidFill>
                <a:latin typeface="Arial Narrow"/>
                <a:cs typeface="ＭＳ Ｐゴシック" charset="0"/>
              </a:defRPr>
            </a:lvl1pPr>
          </a:lstStyle>
          <a:p>
            <a:pPr>
              <a:defRPr/>
            </a:pPr>
            <a:fld id="{9824C845-CE9A-8149-9FD3-5733B6EE2E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Impact" charset="0"/>
          <a:ea typeface="ＭＳ Ｐゴシック" charset="0"/>
        </a:defRPr>
      </a:lvl6pPr>
      <a:lvl7pPr marL="914400" algn="ctr" rtl="0" eaLnBrk="0" fontAlgn="base" hangingPunct="0">
        <a:spcBef>
          <a:spcPct val="0"/>
        </a:spcBef>
        <a:spcAft>
          <a:spcPct val="0"/>
        </a:spcAft>
        <a:defRPr sz="4400">
          <a:solidFill>
            <a:schemeClr val="tx2"/>
          </a:solidFill>
          <a:latin typeface="Impact" charset="0"/>
          <a:ea typeface="ＭＳ Ｐゴシック" charset="0"/>
        </a:defRPr>
      </a:lvl7pPr>
      <a:lvl8pPr marL="1371600" algn="ctr" rtl="0" eaLnBrk="0" fontAlgn="base" hangingPunct="0">
        <a:spcBef>
          <a:spcPct val="0"/>
        </a:spcBef>
        <a:spcAft>
          <a:spcPct val="0"/>
        </a:spcAft>
        <a:defRPr sz="4400">
          <a:solidFill>
            <a:schemeClr val="tx2"/>
          </a:solidFill>
          <a:latin typeface="Impact" charset="0"/>
          <a:ea typeface="ＭＳ Ｐゴシック" charset="0"/>
        </a:defRPr>
      </a:lvl8pPr>
      <a:lvl9pPr marL="1828800"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775" indent="-231775"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630238" indent="-173038" algn="l" rtl="0" eaLnBrk="0" fontAlgn="base" hangingPunct="0">
        <a:spcBef>
          <a:spcPct val="20000"/>
        </a:spcBef>
        <a:spcAft>
          <a:spcPct val="0"/>
        </a:spcAft>
        <a:buClr>
          <a:schemeClr val="accent1"/>
        </a:buClr>
        <a:buChar char="•"/>
        <a:defRPr sz="2800">
          <a:solidFill>
            <a:schemeClr val="tx1"/>
          </a:solidFill>
          <a:latin typeface="+mn-lt"/>
          <a:ea typeface="+mn-ea"/>
        </a:defRPr>
      </a:lvl2pPr>
      <a:lvl3pPr marL="1081088" indent="-166688" algn="l" rtl="0" eaLnBrk="0" fontAlgn="base" hangingPunct="0">
        <a:spcBef>
          <a:spcPct val="20000"/>
        </a:spcBef>
        <a:spcAft>
          <a:spcPct val="0"/>
        </a:spcAft>
        <a:buClr>
          <a:schemeClr val="fo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D309DFB-1078-524D-8C8C-4073E8089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CEF89EC1-B9E0-F740-A4B2-01BE510E82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9144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128"/>
                <a:cs typeface="ＭＳ Ｐゴシック"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5809F165-210F-BC4C-B825-1246D55B73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hf sldNum="0"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9C36A9D-6C2B-0747-9946-CA49A284A5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8"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FA57DC56-82CE-F145-8712-D71E2FAF2BD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78"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600311963"/>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70833003"/>
      </p:ext>
    </p:extLst>
  </p:cSld>
  <p:clrMap bg1="dk2" tx1="lt1" bg2="dk1" tx2="lt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9CF99F-CAA9-4C43-B8FC-155F18E8C8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A92BA71-BBBD-004A-BA24-7BC81A5569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a:extLst>
              <a:ext uri="{FF2B5EF4-FFF2-40B4-BE49-F238E27FC236}">
                <a16:creationId xmlns:a16="http://schemas.microsoft.com/office/drawing/2014/main" id="{10BAD9F8-71F3-2A46-89A8-2228C73D3CB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a:extLst>
              <a:ext uri="{FF2B5EF4-FFF2-40B4-BE49-F238E27FC236}">
                <a16:creationId xmlns:a16="http://schemas.microsoft.com/office/drawing/2014/main" id="{50CB3778-803B-3149-BC33-E1DE9763EA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a:extLst>
              <a:ext uri="{FF2B5EF4-FFF2-40B4-BE49-F238E27FC236}">
                <a16:creationId xmlns:a16="http://schemas.microsoft.com/office/drawing/2014/main" id="{A62A29E5-C788-FA46-B79B-1451C4926B3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anose="020B0604020202020204" pitchFamily="34" charset="0"/>
              </a:defRPr>
            </a:lvl1pPr>
          </a:lstStyle>
          <a:p>
            <a:fld id="{10DA6FFE-6257-6145-AF60-CBEDE92DA46D}" type="slidenum">
              <a:rPr lang="en-US" altLang="en-US"/>
              <a:pPr/>
              <a:t>‹#›</a:t>
            </a:fld>
            <a:endParaRPr lang="en-US" altLang="en-US"/>
          </a:p>
        </p:txBody>
      </p:sp>
    </p:spTree>
    <p:extLst>
      <p:ext uri="{BB962C8B-B14F-4D97-AF65-F5344CB8AC3E}">
        <p14:creationId xmlns:p14="http://schemas.microsoft.com/office/powerpoint/2010/main" val="2380317223"/>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12510308"/>
      </p:ext>
    </p:extLst>
  </p:cSld>
  <p:clrMap bg1="lt1" tx1="dk1" bg2="lt2" tx2="dk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rotWithShape="1">
          <a:blip r:embed="rId696"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697" cstate="print"/>
          <a:stretch>
            <a:fillRect/>
          </a:stretch>
        </p:blipFill>
        <p:spPr>
          <a:xfrm>
            <a:off x="0" y="0"/>
            <a:ext cx="685800" cy="6858000"/>
          </a:xfrm>
          <a:prstGeom prst="rect">
            <a:avLst/>
          </a:prstGeom>
          <a:ln w="12700">
            <a:miter lim="400000"/>
          </a:ln>
        </p:spPr>
      </p:pic>
      <p:pic>
        <p:nvPicPr>
          <p:cNvPr id="3" name="Picture 7" descr="Picture 7"/>
          <p:cNvPicPr>
            <a:picLocks noChangeAspect="1"/>
          </p:cNvPicPr>
          <p:nvPr/>
        </p:nvPicPr>
        <p:blipFill>
          <a:blip r:embed="rId698" cstate="print"/>
          <a:stretch>
            <a:fillRect/>
          </a:stretch>
        </p:blipFill>
        <p:spPr>
          <a:xfrm>
            <a:off x="1066800" y="1574800"/>
            <a:ext cx="7772400" cy="130175"/>
          </a:xfrm>
          <a:prstGeom prst="rect">
            <a:avLst/>
          </a:prstGeom>
          <a:ln w="12700">
            <a:miter lim="400000"/>
          </a:ln>
        </p:spPr>
      </p:pic>
      <p:sp>
        <p:nvSpPr>
          <p:cNvPr id="4" name="Title Text"/>
          <p:cNvSpPr txBox="1">
            <a:spLocks noGrp="1"/>
          </p:cNvSpPr>
          <p:nvPr>
            <p:ph type="title"/>
          </p:nvPr>
        </p:nvSpPr>
        <p:spPr>
          <a:xfrm>
            <a:off x="1066800" y="3810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buBlip>
                <a:blip r:embed="rId699"/>
              </a:buBlip>
            </a:lvl1pPr>
            <a:lvl2pPr>
              <a:buBlip>
                <a:blip r:embed="rId700"/>
              </a:buBlip>
            </a:lvl2p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811946" y="6569176"/>
            <a:ext cx="301908" cy="288825"/>
          </a:xfrm>
          <a:prstGeom prst="rect">
            <a:avLst/>
          </a:prstGeom>
          <a:ln w="12700">
            <a:miter lim="400000"/>
          </a:ln>
        </p:spPr>
        <p:txBody>
          <a:bodyPr wrap="none" lIns="45719" rIns="45719" anchor="b">
            <a:spAutoFit/>
          </a:bodyPr>
          <a:lstStyle>
            <a:lvl1pPr>
              <a:defRPr sz="1400" b="0">
                <a:solidFill>
                  <a:srgbClr val="482400"/>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81109021"/>
      </p:ext>
    </p:extLst>
  </p:cSld>
  <p:clrMap bg1="lt1" tx1="dk1" bg2="lt2" tx2="dk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 id="2147486451" r:id="rId12"/>
    <p:sldLayoutId id="2147486452" r:id="rId13"/>
    <p:sldLayoutId id="2147486453" r:id="rId14"/>
    <p:sldLayoutId id="2147486454" r:id="rId15"/>
    <p:sldLayoutId id="2147486455" r:id="rId16"/>
    <p:sldLayoutId id="2147486456" r:id="rId17"/>
    <p:sldLayoutId id="2147486457" r:id="rId18"/>
    <p:sldLayoutId id="2147486458" r:id="rId19"/>
    <p:sldLayoutId id="2147486459" r:id="rId20"/>
    <p:sldLayoutId id="2147486460" r:id="rId21"/>
    <p:sldLayoutId id="2147486461" r:id="rId22"/>
    <p:sldLayoutId id="2147486462" r:id="rId23"/>
    <p:sldLayoutId id="2147486463" r:id="rId24"/>
    <p:sldLayoutId id="2147486464" r:id="rId25"/>
    <p:sldLayoutId id="2147486465" r:id="rId26"/>
    <p:sldLayoutId id="2147486466" r:id="rId27"/>
    <p:sldLayoutId id="2147486467" r:id="rId28"/>
    <p:sldLayoutId id="2147486468" r:id="rId29"/>
    <p:sldLayoutId id="2147486469" r:id="rId30"/>
    <p:sldLayoutId id="2147486470" r:id="rId31"/>
    <p:sldLayoutId id="2147486471" r:id="rId32"/>
    <p:sldLayoutId id="2147486472" r:id="rId33"/>
    <p:sldLayoutId id="2147486473" r:id="rId34"/>
    <p:sldLayoutId id="2147486474" r:id="rId35"/>
    <p:sldLayoutId id="2147486475" r:id="rId36"/>
    <p:sldLayoutId id="2147486476" r:id="rId37"/>
    <p:sldLayoutId id="2147486477" r:id="rId38"/>
    <p:sldLayoutId id="2147486478" r:id="rId39"/>
    <p:sldLayoutId id="2147486479" r:id="rId40"/>
    <p:sldLayoutId id="2147486480" r:id="rId41"/>
    <p:sldLayoutId id="2147486481" r:id="rId42"/>
    <p:sldLayoutId id="2147486482" r:id="rId43"/>
    <p:sldLayoutId id="2147486483" r:id="rId44"/>
    <p:sldLayoutId id="2147486484" r:id="rId45"/>
    <p:sldLayoutId id="2147486485" r:id="rId46"/>
    <p:sldLayoutId id="2147486486" r:id="rId47"/>
    <p:sldLayoutId id="2147486487" r:id="rId48"/>
    <p:sldLayoutId id="2147486488" r:id="rId49"/>
    <p:sldLayoutId id="2147486489" r:id="rId50"/>
    <p:sldLayoutId id="2147486490" r:id="rId51"/>
    <p:sldLayoutId id="2147486491" r:id="rId52"/>
    <p:sldLayoutId id="2147486492" r:id="rId53"/>
    <p:sldLayoutId id="2147486493" r:id="rId54"/>
    <p:sldLayoutId id="2147486494" r:id="rId55"/>
    <p:sldLayoutId id="2147486495" r:id="rId56"/>
    <p:sldLayoutId id="2147486496" r:id="rId57"/>
    <p:sldLayoutId id="2147486497" r:id="rId58"/>
    <p:sldLayoutId id="2147486498" r:id="rId59"/>
    <p:sldLayoutId id="2147486499" r:id="rId60"/>
    <p:sldLayoutId id="2147486500" r:id="rId61"/>
    <p:sldLayoutId id="2147486501" r:id="rId62"/>
    <p:sldLayoutId id="2147486502" r:id="rId63"/>
    <p:sldLayoutId id="2147486503" r:id="rId64"/>
    <p:sldLayoutId id="2147486504" r:id="rId65"/>
    <p:sldLayoutId id="2147486505" r:id="rId66"/>
    <p:sldLayoutId id="2147486506" r:id="rId67"/>
    <p:sldLayoutId id="2147486507" r:id="rId68"/>
    <p:sldLayoutId id="2147486508" r:id="rId69"/>
    <p:sldLayoutId id="2147486509" r:id="rId70"/>
    <p:sldLayoutId id="2147486510" r:id="rId71"/>
    <p:sldLayoutId id="2147486511" r:id="rId72"/>
    <p:sldLayoutId id="2147486512" r:id="rId73"/>
    <p:sldLayoutId id="2147486513" r:id="rId74"/>
    <p:sldLayoutId id="2147486514" r:id="rId75"/>
    <p:sldLayoutId id="2147486515" r:id="rId76"/>
    <p:sldLayoutId id="2147486516" r:id="rId77"/>
    <p:sldLayoutId id="2147486517" r:id="rId78"/>
    <p:sldLayoutId id="2147486518" r:id="rId79"/>
    <p:sldLayoutId id="2147486519" r:id="rId80"/>
    <p:sldLayoutId id="2147486520" r:id="rId81"/>
    <p:sldLayoutId id="2147486521" r:id="rId82"/>
    <p:sldLayoutId id="2147486522" r:id="rId83"/>
    <p:sldLayoutId id="2147486523" r:id="rId84"/>
    <p:sldLayoutId id="2147486524" r:id="rId85"/>
    <p:sldLayoutId id="2147486525" r:id="rId86"/>
    <p:sldLayoutId id="2147486526" r:id="rId87"/>
    <p:sldLayoutId id="2147486527" r:id="rId88"/>
    <p:sldLayoutId id="2147486528" r:id="rId89"/>
    <p:sldLayoutId id="2147486529" r:id="rId90"/>
    <p:sldLayoutId id="2147486530" r:id="rId91"/>
    <p:sldLayoutId id="2147486531" r:id="rId92"/>
    <p:sldLayoutId id="2147486532" r:id="rId93"/>
    <p:sldLayoutId id="2147486533" r:id="rId94"/>
    <p:sldLayoutId id="2147486534" r:id="rId95"/>
    <p:sldLayoutId id="2147486535" r:id="rId96"/>
    <p:sldLayoutId id="2147486536" r:id="rId97"/>
    <p:sldLayoutId id="2147486537" r:id="rId98"/>
    <p:sldLayoutId id="2147486538" r:id="rId99"/>
    <p:sldLayoutId id="2147486539" r:id="rId100"/>
    <p:sldLayoutId id="2147486540" r:id="rId101"/>
    <p:sldLayoutId id="2147486541" r:id="rId102"/>
    <p:sldLayoutId id="2147486542" r:id="rId103"/>
    <p:sldLayoutId id="2147486543" r:id="rId104"/>
    <p:sldLayoutId id="2147486544" r:id="rId105"/>
    <p:sldLayoutId id="2147486545" r:id="rId106"/>
    <p:sldLayoutId id="2147486546" r:id="rId107"/>
    <p:sldLayoutId id="2147486547" r:id="rId108"/>
    <p:sldLayoutId id="2147486548" r:id="rId109"/>
    <p:sldLayoutId id="2147486549" r:id="rId110"/>
    <p:sldLayoutId id="2147486550" r:id="rId111"/>
    <p:sldLayoutId id="2147486551" r:id="rId112"/>
    <p:sldLayoutId id="2147486552" r:id="rId113"/>
    <p:sldLayoutId id="2147486553" r:id="rId114"/>
    <p:sldLayoutId id="2147486554" r:id="rId115"/>
    <p:sldLayoutId id="2147486555" r:id="rId116"/>
    <p:sldLayoutId id="2147486556" r:id="rId117"/>
    <p:sldLayoutId id="2147486557" r:id="rId118"/>
    <p:sldLayoutId id="2147486558" r:id="rId119"/>
    <p:sldLayoutId id="2147486559" r:id="rId120"/>
    <p:sldLayoutId id="2147486560" r:id="rId121"/>
    <p:sldLayoutId id="2147486561" r:id="rId122"/>
    <p:sldLayoutId id="2147486562" r:id="rId123"/>
    <p:sldLayoutId id="2147486563" r:id="rId124"/>
    <p:sldLayoutId id="2147486564" r:id="rId125"/>
    <p:sldLayoutId id="2147486565" r:id="rId126"/>
    <p:sldLayoutId id="2147486566" r:id="rId127"/>
    <p:sldLayoutId id="2147486567" r:id="rId128"/>
    <p:sldLayoutId id="2147486568" r:id="rId129"/>
    <p:sldLayoutId id="2147486569" r:id="rId130"/>
    <p:sldLayoutId id="2147486570" r:id="rId131"/>
    <p:sldLayoutId id="2147486571" r:id="rId132"/>
    <p:sldLayoutId id="2147486572" r:id="rId133"/>
    <p:sldLayoutId id="2147486573" r:id="rId134"/>
    <p:sldLayoutId id="2147486574" r:id="rId135"/>
    <p:sldLayoutId id="2147486575" r:id="rId136"/>
    <p:sldLayoutId id="2147486576" r:id="rId137"/>
    <p:sldLayoutId id="2147486577" r:id="rId138"/>
    <p:sldLayoutId id="2147486578" r:id="rId139"/>
    <p:sldLayoutId id="2147486579" r:id="rId140"/>
    <p:sldLayoutId id="2147486580" r:id="rId141"/>
    <p:sldLayoutId id="2147486581" r:id="rId142"/>
    <p:sldLayoutId id="2147486582" r:id="rId143"/>
    <p:sldLayoutId id="2147486583" r:id="rId144"/>
    <p:sldLayoutId id="2147486584" r:id="rId145"/>
    <p:sldLayoutId id="2147486585" r:id="rId146"/>
    <p:sldLayoutId id="2147486586" r:id="rId147"/>
    <p:sldLayoutId id="2147486587" r:id="rId148"/>
    <p:sldLayoutId id="2147486588" r:id="rId149"/>
    <p:sldLayoutId id="2147486589" r:id="rId150"/>
    <p:sldLayoutId id="2147486590" r:id="rId151"/>
    <p:sldLayoutId id="2147486591" r:id="rId152"/>
    <p:sldLayoutId id="2147486592" r:id="rId153"/>
    <p:sldLayoutId id="2147486593" r:id="rId154"/>
    <p:sldLayoutId id="2147486594" r:id="rId155"/>
    <p:sldLayoutId id="2147486595" r:id="rId156"/>
    <p:sldLayoutId id="2147486596" r:id="rId157"/>
    <p:sldLayoutId id="2147486597" r:id="rId158"/>
    <p:sldLayoutId id="2147486598" r:id="rId159"/>
    <p:sldLayoutId id="2147486599" r:id="rId160"/>
    <p:sldLayoutId id="2147486600" r:id="rId161"/>
    <p:sldLayoutId id="2147486601" r:id="rId162"/>
    <p:sldLayoutId id="2147486602" r:id="rId163"/>
    <p:sldLayoutId id="2147486603" r:id="rId164"/>
    <p:sldLayoutId id="2147486604" r:id="rId165"/>
    <p:sldLayoutId id="2147486605" r:id="rId166"/>
    <p:sldLayoutId id="2147486606" r:id="rId167"/>
    <p:sldLayoutId id="2147486607" r:id="rId168"/>
    <p:sldLayoutId id="2147486608" r:id="rId169"/>
    <p:sldLayoutId id="2147486609" r:id="rId170"/>
    <p:sldLayoutId id="2147486610" r:id="rId171"/>
    <p:sldLayoutId id="2147486611" r:id="rId172"/>
    <p:sldLayoutId id="2147486612" r:id="rId173"/>
    <p:sldLayoutId id="2147486613" r:id="rId174"/>
    <p:sldLayoutId id="2147486614" r:id="rId175"/>
    <p:sldLayoutId id="2147486615" r:id="rId176"/>
    <p:sldLayoutId id="2147486616" r:id="rId177"/>
    <p:sldLayoutId id="2147486617" r:id="rId178"/>
    <p:sldLayoutId id="2147486618" r:id="rId179"/>
    <p:sldLayoutId id="2147486619" r:id="rId180"/>
    <p:sldLayoutId id="2147486620" r:id="rId181"/>
    <p:sldLayoutId id="2147486621" r:id="rId182"/>
    <p:sldLayoutId id="2147486622" r:id="rId183"/>
    <p:sldLayoutId id="2147486623" r:id="rId184"/>
    <p:sldLayoutId id="2147486624" r:id="rId185"/>
    <p:sldLayoutId id="2147486625" r:id="rId186"/>
    <p:sldLayoutId id="2147486626" r:id="rId187"/>
    <p:sldLayoutId id="2147486627" r:id="rId188"/>
    <p:sldLayoutId id="2147486628" r:id="rId189"/>
    <p:sldLayoutId id="2147486629" r:id="rId190"/>
    <p:sldLayoutId id="2147486630" r:id="rId191"/>
    <p:sldLayoutId id="2147486631" r:id="rId192"/>
    <p:sldLayoutId id="2147486632" r:id="rId193"/>
    <p:sldLayoutId id="2147486633" r:id="rId194"/>
    <p:sldLayoutId id="2147486634" r:id="rId195"/>
    <p:sldLayoutId id="2147486635" r:id="rId196"/>
    <p:sldLayoutId id="2147486636" r:id="rId197"/>
    <p:sldLayoutId id="2147486637" r:id="rId198"/>
    <p:sldLayoutId id="2147486638" r:id="rId199"/>
    <p:sldLayoutId id="2147486639" r:id="rId200"/>
    <p:sldLayoutId id="2147486640" r:id="rId201"/>
    <p:sldLayoutId id="2147486641" r:id="rId202"/>
    <p:sldLayoutId id="2147486642" r:id="rId203"/>
    <p:sldLayoutId id="2147486643" r:id="rId204"/>
    <p:sldLayoutId id="2147486644" r:id="rId205"/>
    <p:sldLayoutId id="2147486645" r:id="rId206"/>
    <p:sldLayoutId id="2147486646" r:id="rId207"/>
    <p:sldLayoutId id="2147486647" r:id="rId208"/>
    <p:sldLayoutId id="2147486648" r:id="rId209"/>
    <p:sldLayoutId id="2147486649" r:id="rId210"/>
    <p:sldLayoutId id="2147486650" r:id="rId211"/>
    <p:sldLayoutId id="2147486651" r:id="rId212"/>
    <p:sldLayoutId id="2147486652" r:id="rId213"/>
    <p:sldLayoutId id="2147486653" r:id="rId214"/>
    <p:sldLayoutId id="2147486654" r:id="rId215"/>
    <p:sldLayoutId id="2147486655" r:id="rId216"/>
    <p:sldLayoutId id="2147486656" r:id="rId217"/>
    <p:sldLayoutId id="2147486657" r:id="rId218"/>
    <p:sldLayoutId id="2147486658" r:id="rId219"/>
    <p:sldLayoutId id="2147486659" r:id="rId220"/>
    <p:sldLayoutId id="2147486660" r:id="rId221"/>
    <p:sldLayoutId id="2147486661" r:id="rId222"/>
    <p:sldLayoutId id="2147486662" r:id="rId223"/>
    <p:sldLayoutId id="2147486663" r:id="rId224"/>
    <p:sldLayoutId id="2147486664" r:id="rId225"/>
    <p:sldLayoutId id="2147486665" r:id="rId226"/>
    <p:sldLayoutId id="2147486666" r:id="rId227"/>
    <p:sldLayoutId id="2147486667" r:id="rId228"/>
    <p:sldLayoutId id="2147486668" r:id="rId229"/>
    <p:sldLayoutId id="2147486669" r:id="rId230"/>
    <p:sldLayoutId id="2147486670" r:id="rId231"/>
    <p:sldLayoutId id="2147486671" r:id="rId232"/>
    <p:sldLayoutId id="2147486672" r:id="rId233"/>
    <p:sldLayoutId id="2147486673" r:id="rId234"/>
    <p:sldLayoutId id="2147486674" r:id="rId235"/>
    <p:sldLayoutId id="2147486675" r:id="rId236"/>
    <p:sldLayoutId id="2147486676" r:id="rId237"/>
    <p:sldLayoutId id="2147486677" r:id="rId238"/>
    <p:sldLayoutId id="2147486678" r:id="rId239"/>
    <p:sldLayoutId id="2147486679" r:id="rId240"/>
    <p:sldLayoutId id="2147486680" r:id="rId241"/>
    <p:sldLayoutId id="2147486681" r:id="rId242"/>
    <p:sldLayoutId id="2147486682" r:id="rId243"/>
    <p:sldLayoutId id="2147486683" r:id="rId244"/>
    <p:sldLayoutId id="2147486684" r:id="rId245"/>
    <p:sldLayoutId id="2147486685" r:id="rId246"/>
    <p:sldLayoutId id="2147486686" r:id="rId247"/>
    <p:sldLayoutId id="2147486687" r:id="rId248"/>
    <p:sldLayoutId id="2147486688" r:id="rId249"/>
    <p:sldLayoutId id="2147486689" r:id="rId250"/>
    <p:sldLayoutId id="2147486690" r:id="rId251"/>
    <p:sldLayoutId id="2147486691" r:id="rId252"/>
    <p:sldLayoutId id="2147486692" r:id="rId253"/>
    <p:sldLayoutId id="2147486693" r:id="rId254"/>
    <p:sldLayoutId id="2147486694" r:id="rId255"/>
    <p:sldLayoutId id="2147486695" r:id="rId256"/>
    <p:sldLayoutId id="2147486696" r:id="rId257"/>
    <p:sldLayoutId id="2147486697" r:id="rId258"/>
    <p:sldLayoutId id="2147486698" r:id="rId259"/>
    <p:sldLayoutId id="2147486699" r:id="rId260"/>
    <p:sldLayoutId id="2147486700" r:id="rId261"/>
    <p:sldLayoutId id="2147486701" r:id="rId262"/>
    <p:sldLayoutId id="2147486702" r:id="rId263"/>
    <p:sldLayoutId id="2147486703" r:id="rId264"/>
    <p:sldLayoutId id="2147486704" r:id="rId265"/>
    <p:sldLayoutId id="2147486705" r:id="rId266"/>
    <p:sldLayoutId id="2147486706" r:id="rId267"/>
    <p:sldLayoutId id="2147486707" r:id="rId268"/>
    <p:sldLayoutId id="2147486708" r:id="rId269"/>
    <p:sldLayoutId id="2147486709" r:id="rId270"/>
    <p:sldLayoutId id="2147486710" r:id="rId271"/>
    <p:sldLayoutId id="2147486711" r:id="rId272"/>
    <p:sldLayoutId id="2147486712" r:id="rId273"/>
    <p:sldLayoutId id="2147486713" r:id="rId274"/>
    <p:sldLayoutId id="2147486714" r:id="rId275"/>
    <p:sldLayoutId id="2147486715" r:id="rId276"/>
    <p:sldLayoutId id="2147486716" r:id="rId277"/>
    <p:sldLayoutId id="2147486717" r:id="rId278"/>
    <p:sldLayoutId id="2147486718" r:id="rId279"/>
    <p:sldLayoutId id="2147486719" r:id="rId280"/>
    <p:sldLayoutId id="2147486720" r:id="rId281"/>
    <p:sldLayoutId id="2147486721" r:id="rId282"/>
    <p:sldLayoutId id="2147486722" r:id="rId283"/>
    <p:sldLayoutId id="2147486723" r:id="rId284"/>
    <p:sldLayoutId id="2147486724" r:id="rId285"/>
    <p:sldLayoutId id="2147486725" r:id="rId286"/>
    <p:sldLayoutId id="2147486726" r:id="rId287"/>
    <p:sldLayoutId id="2147486727" r:id="rId288"/>
    <p:sldLayoutId id="2147486728" r:id="rId289"/>
    <p:sldLayoutId id="2147486729" r:id="rId290"/>
    <p:sldLayoutId id="2147486730" r:id="rId291"/>
    <p:sldLayoutId id="2147486731" r:id="rId292"/>
    <p:sldLayoutId id="2147486732" r:id="rId293"/>
    <p:sldLayoutId id="2147486733" r:id="rId294"/>
    <p:sldLayoutId id="2147486734" r:id="rId295"/>
    <p:sldLayoutId id="2147486735" r:id="rId296"/>
    <p:sldLayoutId id="2147486736" r:id="rId297"/>
    <p:sldLayoutId id="2147486737" r:id="rId298"/>
    <p:sldLayoutId id="2147486738" r:id="rId299"/>
    <p:sldLayoutId id="2147486739" r:id="rId300"/>
    <p:sldLayoutId id="2147486740" r:id="rId301"/>
    <p:sldLayoutId id="2147486741" r:id="rId302"/>
    <p:sldLayoutId id="2147486742" r:id="rId303"/>
    <p:sldLayoutId id="2147486743" r:id="rId304"/>
    <p:sldLayoutId id="2147486744" r:id="rId305"/>
    <p:sldLayoutId id="2147486745" r:id="rId306"/>
    <p:sldLayoutId id="2147486746" r:id="rId307"/>
    <p:sldLayoutId id="2147486747" r:id="rId308"/>
    <p:sldLayoutId id="2147486748" r:id="rId309"/>
    <p:sldLayoutId id="2147486749" r:id="rId310"/>
    <p:sldLayoutId id="2147486750" r:id="rId311"/>
    <p:sldLayoutId id="2147486751" r:id="rId312"/>
    <p:sldLayoutId id="2147486752" r:id="rId313"/>
    <p:sldLayoutId id="2147486753" r:id="rId314"/>
    <p:sldLayoutId id="2147486754" r:id="rId315"/>
    <p:sldLayoutId id="2147486755" r:id="rId316"/>
    <p:sldLayoutId id="2147486756" r:id="rId317"/>
    <p:sldLayoutId id="2147486757" r:id="rId318"/>
    <p:sldLayoutId id="2147486758" r:id="rId319"/>
    <p:sldLayoutId id="2147486759" r:id="rId320"/>
    <p:sldLayoutId id="2147486760" r:id="rId321"/>
    <p:sldLayoutId id="2147486761" r:id="rId322"/>
    <p:sldLayoutId id="2147486762" r:id="rId323"/>
    <p:sldLayoutId id="2147486763" r:id="rId324"/>
    <p:sldLayoutId id="2147486764" r:id="rId325"/>
    <p:sldLayoutId id="2147486765" r:id="rId326"/>
    <p:sldLayoutId id="2147486766" r:id="rId327"/>
    <p:sldLayoutId id="2147486767" r:id="rId328"/>
    <p:sldLayoutId id="2147486768" r:id="rId329"/>
    <p:sldLayoutId id="2147486769" r:id="rId330"/>
    <p:sldLayoutId id="2147486770" r:id="rId331"/>
    <p:sldLayoutId id="2147486771" r:id="rId332"/>
    <p:sldLayoutId id="2147486772" r:id="rId333"/>
    <p:sldLayoutId id="2147486773" r:id="rId334"/>
    <p:sldLayoutId id="2147486774" r:id="rId335"/>
    <p:sldLayoutId id="2147486775" r:id="rId336"/>
    <p:sldLayoutId id="2147486776" r:id="rId337"/>
    <p:sldLayoutId id="2147486777" r:id="rId338"/>
    <p:sldLayoutId id="2147486778" r:id="rId339"/>
    <p:sldLayoutId id="2147486779" r:id="rId340"/>
    <p:sldLayoutId id="2147486780" r:id="rId341"/>
    <p:sldLayoutId id="2147486781" r:id="rId342"/>
    <p:sldLayoutId id="2147486782" r:id="rId343"/>
    <p:sldLayoutId id="2147486783" r:id="rId344"/>
    <p:sldLayoutId id="2147486784" r:id="rId345"/>
    <p:sldLayoutId id="2147486785" r:id="rId346"/>
    <p:sldLayoutId id="2147486786" r:id="rId347"/>
    <p:sldLayoutId id="2147486787" r:id="rId348"/>
    <p:sldLayoutId id="2147486788" r:id="rId349"/>
    <p:sldLayoutId id="2147486789" r:id="rId350"/>
    <p:sldLayoutId id="2147486790" r:id="rId351"/>
    <p:sldLayoutId id="2147486791" r:id="rId352"/>
    <p:sldLayoutId id="2147486792" r:id="rId353"/>
    <p:sldLayoutId id="2147486793" r:id="rId354"/>
    <p:sldLayoutId id="2147486794" r:id="rId355"/>
    <p:sldLayoutId id="2147486795" r:id="rId356"/>
    <p:sldLayoutId id="2147486796" r:id="rId357"/>
    <p:sldLayoutId id="2147486797" r:id="rId358"/>
    <p:sldLayoutId id="2147486798" r:id="rId359"/>
    <p:sldLayoutId id="2147486799" r:id="rId360"/>
    <p:sldLayoutId id="2147486800" r:id="rId361"/>
    <p:sldLayoutId id="2147486801" r:id="rId362"/>
    <p:sldLayoutId id="2147486802" r:id="rId363"/>
    <p:sldLayoutId id="2147486803" r:id="rId364"/>
    <p:sldLayoutId id="2147486804" r:id="rId365"/>
    <p:sldLayoutId id="2147486805" r:id="rId366"/>
    <p:sldLayoutId id="2147486806" r:id="rId367"/>
    <p:sldLayoutId id="2147486807" r:id="rId368"/>
    <p:sldLayoutId id="2147486808" r:id="rId369"/>
    <p:sldLayoutId id="2147486809" r:id="rId370"/>
    <p:sldLayoutId id="2147486810" r:id="rId371"/>
    <p:sldLayoutId id="2147486811" r:id="rId372"/>
    <p:sldLayoutId id="2147486812" r:id="rId373"/>
    <p:sldLayoutId id="2147486813" r:id="rId374"/>
    <p:sldLayoutId id="2147486814" r:id="rId375"/>
    <p:sldLayoutId id="2147486815" r:id="rId376"/>
    <p:sldLayoutId id="2147486816" r:id="rId377"/>
    <p:sldLayoutId id="2147486817" r:id="rId378"/>
    <p:sldLayoutId id="2147486818" r:id="rId379"/>
    <p:sldLayoutId id="2147486819" r:id="rId380"/>
    <p:sldLayoutId id="2147486820" r:id="rId381"/>
    <p:sldLayoutId id="2147486821" r:id="rId382"/>
    <p:sldLayoutId id="2147486822" r:id="rId383"/>
    <p:sldLayoutId id="2147486823" r:id="rId384"/>
    <p:sldLayoutId id="2147486824" r:id="rId385"/>
    <p:sldLayoutId id="2147486825" r:id="rId386"/>
    <p:sldLayoutId id="2147486826" r:id="rId387"/>
    <p:sldLayoutId id="2147486827" r:id="rId388"/>
    <p:sldLayoutId id="2147486828" r:id="rId389"/>
    <p:sldLayoutId id="2147486829" r:id="rId390"/>
    <p:sldLayoutId id="2147486830" r:id="rId391"/>
    <p:sldLayoutId id="2147486831" r:id="rId392"/>
    <p:sldLayoutId id="2147486832" r:id="rId393"/>
    <p:sldLayoutId id="2147486833" r:id="rId394"/>
    <p:sldLayoutId id="2147486834" r:id="rId395"/>
    <p:sldLayoutId id="2147486835" r:id="rId396"/>
    <p:sldLayoutId id="2147486836" r:id="rId397"/>
    <p:sldLayoutId id="2147486837" r:id="rId398"/>
    <p:sldLayoutId id="2147486838" r:id="rId399"/>
    <p:sldLayoutId id="2147486839" r:id="rId400"/>
    <p:sldLayoutId id="2147486840" r:id="rId401"/>
    <p:sldLayoutId id="2147486841" r:id="rId402"/>
    <p:sldLayoutId id="2147486842" r:id="rId403"/>
    <p:sldLayoutId id="2147486843" r:id="rId404"/>
    <p:sldLayoutId id="2147486844" r:id="rId405"/>
    <p:sldLayoutId id="2147486845" r:id="rId406"/>
    <p:sldLayoutId id="2147486846" r:id="rId407"/>
    <p:sldLayoutId id="2147486847" r:id="rId408"/>
    <p:sldLayoutId id="2147486848" r:id="rId409"/>
    <p:sldLayoutId id="2147486849" r:id="rId410"/>
    <p:sldLayoutId id="2147486850" r:id="rId411"/>
    <p:sldLayoutId id="2147486851" r:id="rId412"/>
    <p:sldLayoutId id="2147486852" r:id="rId413"/>
    <p:sldLayoutId id="2147486853" r:id="rId414"/>
    <p:sldLayoutId id="2147486854" r:id="rId415"/>
    <p:sldLayoutId id="2147486855" r:id="rId416"/>
    <p:sldLayoutId id="2147486856" r:id="rId417"/>
    <p:sldLayoutId id="2147486857" r:id="rId418"/>
    <p:sldLayoutId id="2147486858" r:id="rId419"/>
    <p:sldLayoutId id="2147486859" r:id="rId420"/>
    <p:sldLayoutId id="2147486860" r:id="rId421"/>
    <p:sldLayoutId id="2147486861" r:id="rId422"/>
    <p:sldLayoutId id="2147486862" r:id="rId423"/>
    <p:sldLayoutId id="2147486863" r:id="rId424"/>
    <p:sldLayoutId id="2147486864" r:id="rId425"/>
    <p:sldLayoutId id="2147486865" r:id="rId426"/>
    <p:sldLayoutId id="2147486866" r:id="rId427"/>
    <p:sldLayoutId id="2147486867" r:id="rId428"/>
    <p:sldLayoutId id="2147486868" r:id="rId429"/>
    <p:sldLayoutId id="2147486869" r:id="rId430"/>
    <p:sldLayoutId id="2147486870" r:id="rId431"/>
    <p:sldLayoutId id="2147486871" r:id="rId432"/>
    <p:sldLayoutId id="2147486872" r:id="rId433"/>
    <p:sldLayoutId id="2147486873" r:id="rId434"/>
    <p:sldLayoutId id="2147486874" r:id="rId435"/>
    <p:sldLayoutId id="2147486875" r:id="rId436"/>
    <p:sldLayoutId id="2147486876" r:id="rId437"/>
    <p:sldLayoutId id="2147486877" r:id="rId438"/>
    <p:sldLayoutId id="2147486878" r:id="rId439"/>
    <p:sldLayoutId id="2147486879" r:id="rId440"/>
    <p:sldLayoutId id="2147486880" r:id="rId441"/>
    <p:sldLayoutId id="2147486881" r:id="rId442"/>
    <p:sldLayoutId id="2147486882" r:id="rId443"/>
    <p:sldLayoutId id="2147486883" r:id="rId444"/>
    <p:sldLayoutId id="2147486884" r:id="rId445"/>
    <p:sldLayoutId id="2147486885" r:id="rId446"/>
    <p:sldLayoutId id="2147486886" r:id="rId447"/>
    <p:sldLayoutId id="2147486887" r:id="rId448"/>
    <p:sldLayoutId id="2147486888" r:id="rId449"/>
    <p:sldLayoutId id="2147486889" r:id="rId450"/>
    <p:sldLayoutId id="2147486890" r:id="rId451"/>
    <p:sldLayoutId id="2147486891" r:id="rId452"/>
    <p:sldLayoutId id="2147486892" r:id="rId453"/>
    <p:sldLayoutId id="2147486893" r:id="rId454"/>
    <p:sldLayoutId id="2147486894" r:id="rId455"/>
    <p:sldLayoutId id="2147486895" r:id="rId456"/>
    <p:sldLayoutId id="2147486896" r:id="rId457"/>
    <p:sldLayoutId id="2147486897" r:id="rId458"/>
    <p:sldLayoutId id="2147486898" r:id="rId459"/>
    <p:sldLayoutId id="2147486899" r:id="rId460"/>
    <p:sldLayoutId id="2147486900" r:id="rId461"/>
    <p:sldLayoutId id="2147486901" r:id="rId462"/>
    <p:sldLayoutId id="2147486902" r:id="rId463"/>
    <p:sldLayoutId id="2147486903" r:id="rId464"/>
    <p:sldLayoutId id="2147486904" r:id="rId465"/>
    <p:sldLayoutId id="2147486905" r:id="rId466"/>
    <p:sldLayoutId id="2147486906" r:id="rId467"/>
    <p:sldLayoutId id="2147486907" r:id="rId468"/>
    <p:sldLayoutId id="2147486908" r:id="rId469"/>
    <p:sldLayoutId id="2147486909" r:id="rId470"/>
    <p:sldLayoutId id="2147486910" r:id="rId471"/>
    <p:sldLayoutId id="2147486911" r:id="rId472"/>
    <p:sldLayoutId id="2147486912" r:id="rId473"/>
    <p:sldLayoutId id="2147486913" r:id="rId474"/>
    <p:sldLayoutId id="2147486914" r:id="rId475"/>
    <p:sldLayoutId id="2147486915" r:id="rId476"/>
    <p:sldLayoutId id="2147486916" r:id="rId477"/>
    <p:sldLayoutId id="2147486917" r:id="rId478"/>
    <p:sldLayoutId id="2147486918" r:id="rId479"/>
    <p:sldLayoutId id="2147486919" r:id="rId480"/>
    <p:sldLayoutId id="2147486920" r:id="rId481"/>
    <p:sldLayoutId id="2147486921" r:id="rId482"/>
    <p:sldLayoutId id="2147486922" r:id="rId483"/>
    <p:sldLayoutId id="2147486923" r:id="rId484"/>
    <p:sldLayoutId id="2147486924" r:id="rId485"/>
    <p:sldLayoutId id="2147486925" r:id="rId486"/>
    <p:sldLayoutId id="2147486926" r:id="rId487"/>
    <p:sldLayoutId id="2147486927" r:id="rId488"/>
    <p:sldLayoutId id="2147486928" r:id="rId489"/>
    <p:sldLayoutId id="2147486929" r:id="rId490"/>
    <p:sldLayoutId id="2147486930" r:id="rId491"/>
    <p:sldLayoutId id="2147486931" r:id="rId492"/>
    <p:sldLayoutId id="2147486932" r:id="rId493"/>
    <p:sldLayoutId id="2147486933" r:id="rId494"/>
    <p:sldLayoutId id="2147486934" r:id="rId495"/>
    <p:sldLayoutId id="2147486935" r:id="rId496"/>
    <p:sldLayoutId id="2147486936" r:id="rId497"/>
    <p:sldLayoutId id="2147486937" r:id="rId498"/>
    <p:sldLayoutId id="2147486938" r:id="rId499"/>
    <p:sldLayoutId id="2147486939" r:id="rId500"/>
    <p:sldLayoutId id="2147486940" r:id="rId501"/>
    <p:sldLayoutId id="2147486941" r:id="rId502"/>
    <p:sldLayoutId id="2147486942" r:id="rId503"/>
    <p:sldLayoutId id="2147486943" r:id="rId504"/>
    <p:sldLayoutId id="2147486944" r:id="rId505"/>
    <p:sldLayoutId id="2147486945" r:id="rId506"/>
    <p:sldLayoutId id="2147486946" r:id="rId507"/>
    <p:sldLayoutId id="2147486947" r:id="rId508"/>
    <p:sldLayoutId id="2147486948" r:id="rId509"/>
    <p:sldLayoutId id="2147486949" r:id="rId510"/>
    <p:sldLayoutId id="2147486950" r:id="rId511"/>
    <p:sldLayoutId id="2147486951" r:id="rId512"/>
    <p:sldLayoutId id="2147486952" r:id="rId513"/>
    <p:sldLayoutId id="2147486953" r:id="rId514"/>
    <p:sldLayoutId id="2147486954" r:id="rId515"/>
    <p:sldLayoutId id="2147486955" r:id="rId516"/>
    <p:sldLayoutId id="2147486956" r:id="rId517"/>
    <p:sldLayoutId id="2147486957" r:id="rId518"/>
    <p:sldLayoutId id="2147486958" r:id="rId519"/>
    <p:sldLayoutId id="2147486959" r:id="rId520"/>
    <p:sldLayoutId id="2147486960" r:id="rId521"/>
    <p:sldLayoutId id="2147486961" r:id="rId522"/>
    <p:sldLayoutId id="2147486962" r:id="rId523"/>
    <p:sldLayoutId id="2147486963" r:id="rId524"/>
    <p:sldLayoutId id="2147486964" r:id="rId525"/>
    <p:sldLayoutId id="2147486965" r:id="rId526"/>
    <p:sldLayoutId id="2147486966" r:id="rId527"/>
    <p:sldLayoutId id="2147486967" r:id="rId528"/>
    <p:sldLayoutId id="2147486968" r:id="rId529"/>
    <p:sldLayoutId id="2147486969" r:id="rId530"/>
    <p:sldLayoutId id="2147486970" r:id="rId531"/>
    <p:sldLayoutId id="2147486971" r:id="rId532"/>
    <p:sldLayoutId id="2147486972" r:id="rId533"/>
    <p:sldLayoutId id="2147486973" r:id="rId534"/>
    <p:sldLayoutId id="2147486974" r:id="rId535"/>
    <p:sldLayoutId id="2147486975" r:id="rId536"/>
    <p:sldLayoutId id="2147486976" r:id="rId537"/>
    <p:sldLayoutId id="2147486977" r:id="rId538"/>
    <p:sldLayoutId id="2147486978" r:id="rId539"/>
    <p:sldLayoutId id="2147486979" r:id="rId540"/>
    <p:sldLayoutId id="2147486980" r:id="rId541"/>
    <p:sldLayoutId id="2147486981" r:id="rId542"/>
    <p:sldLayoutId id="2147486982" r:id="rId543"/>
    <p:sldLayoutId id="2147486983" r:id="rId544"/>
    <p:sldLayoutId id="2147486984" r:id="rId545"/>
    <p:sldLayoutId id="2147486985" r:id="rId546"/>
    <p:sldLayoutId id="2147486986" r:id="rId547"/>
    <p:sldLayoutId id="2147486987" r:id="rId548"/>
    <p:sldLayoutId id="2147486988" r:id="rId549"/>
    <p:sldLayoutId id="2147486989" r:id="rId550"/>
    <p:sldLayoutId id="2147486990" r:id="rId551"/>
    <p:sldLayoutId id="2147486991" r:id="rId552"/>
    <p:sldLayoutId id="2147486992" r:id="rId553"/>
    <p:sldLayoutId id="2147486993" r:id="rId554"/>
    <p:sldLayoutId id="2147486994" r:id="rId555"/>
    <p:sldLayoutId id="2147486995" r:id="rId556"/>
    <p:sldLayoutId id="2147486996" r:id="rId557"/>
    <p:sldLayoutId id="2147486997" r:id="rId558"/>
    <p:sldLayoutId id="2147486998" r:id="rId559"/>
    <p:sldLayoutId id="2147486999" r:id="rId560"/>
    <p:sldLayoutId id="2147487000" r:id="rId561"/>
    <p:sldLayoutId id="2147487001" r:id="rId562"/>
    <p:sldLayoutId id="2147487002" r:id="rId563"/>
    <p:sldLayoutId id="2147487003" r:id="rId564"/>
    <p:sldLayoutId id="2147487004" r:id="rId565"/>
    <p:sldLayoutId id="2147487005" r:id="rId566"/>
    <p:sldLayoutId id="2147487006" r:id="rId567"/>
    <p:sldLayoutId id="2147487007" r:id="rId568"/>
    <p:sldLayoutId id="2147487008" r:id="rId569"/>
    <p:sldLayoutId id="2147487009" r:id="rId570"/>
    <p:sldLayoutId id="2147487010" r:id="rId571"/>
    <p:sldLayoutId id="2147487011" r:id="rId572"/>
    <p:sldLayoutId id="2147487012" r:id="rId573"/>
    <p:sldLayoutId id="2147487013" r:id="rId574"/>
    <p:sldLayoutId id="2147487014" r:id="rId575"/>
    <p:sldLayoutId id="2147487015" r:id="rId576"/>
    <p:sldLayoutId id="2147487016" r:id="rId577"/>
    <p:sldLayoutId id="2147487017" r:id="rId578"/>
    <p:sldLayoutId id="2147487018" r:id="rId579"/>
    <p:sldLayoutId id="2147487019" r:id="rId580"/>
    <p:sldLayoutId id="2147487020" r:id="rId581"/>
    <p:sldLayoutId id="2147487021" r:id="rId582"/>
    <p:sldLayoutId id="2147487022" r:id="rId583"/>
    <p:sldLayoutId id="2147487023" r:id="rId584"/>
    <p:sldLayoutId id="2147487024" r:id="rId585"/>
    <p:sldLayoutId id="2147487025" r:id="rId586"/>
    <p:sldLayoutId id="2147487026" r:id="rId587"/>
    <p:sldLayoutId id="2147487027" r:id="rId588"/>
    <p:sldLayoutId id="2147487028" r:id="rId589"/>
    <p:sldLayoutId id="2147487029" r:id="rId590"/>
    <p:sldLayoutId id="2147487030" r:id="rId591"/>
    <p:sldLayoutId id="2147487031" r:id="rId592"/>
    <p:sldLayoutId id="2147487032" r:id="rId593"/>
    <p:sldLayoutId id="2147487033" r:id="rId594"/>
    <p:sldLayoutId id="2147487034" r:id="rId595"/>
    <p:sldLayoutId id="2147487035" r:id="rId596"/>
    <p:sldLayoutId id="2147487036" r:id="rId597"/>
    <p:sldLayoutId id="2147487037" r:id="rId598"/>
    <p:sldLayoutId id="2147487038" r:id="rId599"/>
    <p:sldLayoutId id="2147487039" r:id="rId600"/>
    <p:sldLayoutId id="2147487040" r:id="rId601"/>
    <p:sldLayoutId id="2147487041" r:id="rId602"/>
    <p:sldLayoutId id="2147487042" r:id="rId603"/>
    <p:sldLayoutId id="2147487043" r:id="rId604"/>
    <p:sldLayoutId id="2147487044" r:id="rId605"/>
    <p:sldLayoutId id="2147487045" r:id="rId606"/>
    <p:sldLayoutId id="2147487046" r:id="rId607"/>
    <p:sldLayoutId id="2147487047" r:id="rId608"/>
    <p:sldLayoutId id="2147487048" r:id="rId609"/>
    <p:sldLayoutId id="2147487049" r:id="rId610"/>
    <p:sldLayoutId id="2147487050" r:id="rId611"/>
    <p:sldLayoutId id="2147487051" r:id="rId612"/>
    <p:sldLayoutId id="2147487052" r:id="rId613"/>
    <p:sldLayoutId id="2147487053" r:id="rId614"/>
    <p:sldLayoutId id="2147487054" r:id="rId615"/>
    <p:sldLayoutId id="2147487055" r:id="rId616"/>
    <p:sldLayoutId id="2147487056" r:id="rId617"/>
    <p:sldLayoutId id="2147487057" r:id="rId618"/>
    <p:sldLayoutId id="2147487058" r:id="rId619"/>
    <p:sldLayoutId id="2147487059" r:id="rId620"/>
    <p:sldLayoutId id="2147487060" r:id="rId621"/>
    <p:sldLayoutId id="2147487061" r:id="rId622"/>
    <p:sldLayoutId id="2147487062" r:id="rId623"/>
    <p:sldLayoutId id="2147487063" r:id="rId624"/>
    <p:sldLayoutId id="2147487064" r:id="rId625"/>
    <p:sldLayoutId id="2147487065" r:id="rId626"/>
    <p:sldLayoutId id="2147487066" r:id="rId627"/>
    <p:sldLayoutId id="2147487067" r:id="rId628"/>
    <p:sldLayoutId id="2147487068" r:id="rId629"/>
    <p:sldLayoutId id="2147487069" r:id="rId630"/>
    <p:sldLayoutId id="2147487070" r:id="rId631"/>
    <p:sldLayoutId id="2147487071" r:id="rId632"/>
    <p:sldLayoutId id="2147487072" r:id="rId633"/>
    <p:sldLayoutId id="2147487073" r:id="rId634"/>
    <p:sldLayoutId id="2147487074" r:id="rId635"/>
    <p:sldLayoutId id="2147487075" r:id="rId636"/>
    <p:sldLayoutId id="2147487076" r:id="rId637"/>
    <p:sldLayoutId id="2147487077" r:id="rId638"/>
    <p:sldLayoutId id="2147487078" r:id="rId639"/>
    <p:sldLayoutId id="2147487079" r:id="rId640"/>
    <p:sldLayoutId id="2147487080" r:id="rId641"/>
    <p:sldLayoutId id="2147487081" r:id="rId642"/>
    <p:sldLayoutId id="2147487082" r:id="rId643"/>
    <p:sldLayoutId id="2147487083" r:id="rId644"/>
    <p:sldLayoutId id="2147487084" r:id="rId645"/>
    <p:sldLayoutId id="2147487085" r:id="rId646"/>
    <p:sldLayoutId id="2147487086" r:id="rId647"/>
    <p:sldLayoutId id="2147487087" r:id="rId648"/>
    <p:sldLayoutId id="2147487088" r:id="rId649"/>
    <p:sldLayoutId id="2147487089" r:id="rId650"/>
    <p:sldLayoutId id="2147487090" r:id="rId651"/>
    <p:sldLayoutId id="2147487091" r:id="rId652"/>
    <p:sldLayoutId id="2147487092" r:id="rId653"/>
    <p:sldLayoutId id="2147487093" r:id="rId654"/>
    <p:sldLayoutId id="2147487094" r:id="rId655"/>
    <p:sldLayoutId id="2147487095" r:id="rId656"/>
    <p:sldLayoutId id="2147487096" r:id="rId657"/>
    <p:sldLayoutId id="2147487097" r:id="rId658"/>
    <p:sldLayoutId id="2147487098" r:id="rId659"/>
    <p:sldLayoutId id="2147487099" r:id="rId660"/>
    <p:sldLayoutId id="2147487100" r:id="rId661"/>
    <p:sldLayoutId id="2147487101" r:id="rId662"/>
    <p:sldLayoutId id="2147487102" r:id="rId663"/>
    <p:sldLayoutId id="2147487103" r:id="rId664"/>
    <p:sldLayoutId id="2147487104" r:id="rId665"/>
    <p:sldLayoutId id="2147487105" r:id="rId666"/>
    <p:sldLayoutId id="2147487106" r:id="rId667"/>
    <p:sldLayoutId id="2147487107" r:id="rId668"/>
    <p:sldLayoutId id="2147487108" r:id="rId669"/>
    <p:sldLayoutId id="2147487109" r:id="rId670"/>
    <p:sldLayoutId id="2147487110" r:id="rId671"/>
    <p:sldLayoutId id="2147487111" r:id="rId672"/>
    <p:sldLayoutId id="2147487112" r:id="rId673"/>
    <p:sldLayoutId id="2147487113" r:id="rId674"/>
    <p:sldLayoutId id="2147487114" r:id="rId675"/>
    <p:sldLayoutId id="2147487115" r:id="rId676"/>
    <p:sldLayoutId id="2147487116" r:id="rId677"/>
    <p:sldLayoutId id="2147487117" r:id="rId678"/>
    <p:sldLayoutId id="2147487118" r:id="rId679"/>
    <p:sldLayoutId id="2147487119" r:id="rId680"/>
    <p:sldLayoutId id="2147487120" r:id="rId681"/>
    <p:sldLayoutId id="2147487121" r:id="rId682"/>
    <p:sldLayoutId id="2147487122" r:id="rId683"/>
    <p:sldLayoutId id="2147487123" r:id="rId684"/>
    <p:sldLayoutId id="2147487124" r:id="rId685"/>
    <p:sldLayoutId id="2147487125" r:id="rId686"/>
    <p:sldLayoutId id="2147487126" r:id="rId687"/>
    <p:sldLayoutId id="2147487127" r:id="rId688"/>
    <p:sldLayoutId id="2147487128" r:id="rId689"/>
    <p:sldLayoutId id="2147487129" r:id="rId690"/>
    <p:sldLayoutId id="2147487130" r:id="rId691"/>
    <p:sldLayoutId id="2147487131" r:id="rId692"/>
    <p:sldLayoutId id="2147487132" r:id="rId693"/>
    <p:sldLayoutId id="2147487133" r:id="rId694"/>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Blip>
          <a:blip r:embed="rId699"/>
        </a:buBlip>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Blip>
          <a:blip r:embed="rId700"/>
        </a:buBlip>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891"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69E17AC-AC2E-C94A-B53A-0A7ACA9A317F}"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49" r:id="rId1"/>
    <p:sldLayoutId id="2147486156" r:id="rId2"/>
    <p:sldLayoutId id="2147486157" r:id="rId3"/>
    <p:sldLayoutId id="2147486158" r:id="rId4"/>
    <p:sldLayoutId id="2147486159" r:id="rId5"/>
    <p:sldLayoutId id="2147486160" r:id="rId6"/>
    <p:sldLayoutId id="2147486161" r:id="rId7"/>
    <p:sldLayoutId id="2147486162" r:id="rId8"/>
    <p:sldLayoutId id="2147486163" r:id="rId9"/>
    <p:sldLayoutId id="2147486164" r:id="rId10"/>
    <p:sldLayoutId id="214748616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 id="214748617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666B935-EA48-7B46-8256-932051EECACA}" type="slidenum">
              <a:rPr lang="en-US"/>
              <a:pPr>
                <a:defRPr/>
              </a:pPr>
              <a:t>‹#›</a:t>
            </a:fld>
            <a:endParaRPr lang="en-US"/>
          </a:p>
        </p:txBody>
      </p:sp>
      <p:sp>
        <p:nvSpPr>
          <p:cNvPr id="2458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0"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89388E4-7F42-B34D-A9D3-09F22F581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4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254.xml"/><Relationship Id="rId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3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3.xml"/><Relationship Id="rId1" Type="http://schemas.openxmlformats.org/officeDocument/2006/relationships/themeOverride" Target="../theme/themeOverride1.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01.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0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8.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01.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95.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95.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8.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67.xm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67.xm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6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128.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7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151.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16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4.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2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39.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40.jpeg"/></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39.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128.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95.xml"/><Relationship Id="rId5" Type="http://schemas.openxmlformats.org/officeDocument/2006/relationships/image" Target="../media/image106.png"/><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95.xml"/><Relationship Id="rId5" Type="http://schemas.openxmlformats.org/officeDocument/2006/relationships/image" Target="../media/image108.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128.xml"/><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0.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3.xml"/><Relationship Id="rId1" Type="http://schemas.openxmlformats.org/officeDocument/2006/relationships/slideLayout" Target="../slideLayouts/slideLayout185.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179.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7.xml"/><Relationship Id="rId1" Type="http://schemas.openxmlformats.org/officeDocument/2006/relationships/slideLayout" Target="../slideLayouts/slideLayout196.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8.xml"/><Relationship Id="rId1" Type="http://schemas.openxmlformats.org/officeDocument/2006/relationships/slideLayout" Target="../slideLayouts/slideLayout196.xml"/><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9.xml"/><Relationship Id="rId1" Type="http://schemas.openxmlformats.org/officeDocument/2006/relationships/slideLayout" Target="../slideLayouts/slideLayout196.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2.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84.xml"/><Relationship Id="rId1" Type="http://schemas.openxmlformats.org/officeDocument/2006/relationships/slideLayout" Target="../slideLayouts/slideLayout95.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6.xml"/><Relationship Id="rId1" Type="http://schemas.openxmlformats.org/officeDocument/2006/relationships/slideLayout" Target="../slideLayouts/slideLayout196.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7.xml"/><Relationship Id="rId1" Type="http://schemas.openxmlformats.org/officeDocument/2006/relationships/slideLayout" Target="../slideLayouts/slideLayout196.xml"/></Relationships>
</file>

<file path=ppt/slides/_rels/slide9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9.xml"/><Relationship Id="rId1" Type="http://schemas.openxmlformats.org/officeDocument/2006/relationships/slideLayout" Target="../slideLayouts/slideLayout139.xml"/></Relationships>
</file>

<file path=ppt/slides/_rels/slide9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2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981200"/>
            <a:ext cx="7772400" cy="3048000"/>
          </a:xfrm>
          <a:effectLst>
            <a:outerShdw blurRad="63500" dist="35921" dir="2700000" algn="ctr" rotWithShape="0">
              <a:schemeClr val="tx1">
                <a:alpha val="74998"/>
              </a:schemeClr>
            </a:outerShdw>
          </a:effectLst>
        </p:spPr>
        <p:txBody>
          <a:bodyPr/>
          <a:lstStyle/>
          <a:p>
            <a:pPr eaLnBrk="1" hangingPunct="1">
              <a:defRPr/>
            </a:pPr>
            <a:r>
              <a:rPr lang="ar-SA" sz="5400" dirty="0">
                <a:latin typeface="Arial" panose="020B0604020202020204" pitchFamily="34" charset="0"/>
                <a:cs typeface="Arial" panose="020B0604020202020204" pitchFamily="34" charset="0"/>
              </a:rPr>
              <a:t>المواهب الكلامية والخدمية</a:t>
            </a:r>
            <a:endParaRPr lang="en-US" dirty="0">
              <a:latin typeface="Arial" panose="020B0604020202020204" pitchFamily="34" charset="0"/>
              <a:cs typeface="Arial" panose="020B0604020202020204" pitchFamily="34" charset="0"/>
            </a:endParaRPr>
          </a:p>
        </p:txBody>
      </p:sp>
      <p:sp>
        <p:nvSpPr>
          <p:cNvPr id="2" name="Text Box 5">
            <a:extLst>
              <a:ext uri="{FF2B5EF4-FFF2-40B4-BE49-F238E27FC236}">
                <a16:creationId xmlns:a16="http://schemas.microsoft.com/office/drawing/2014/main" id="{FAFE3049-B616-D89D-77D3-18318EC4215F}"/>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p:txBody>
          <a:bodyPr/>
          <a:lstStyle/>
          <a:p>
            <a:pPr eaLnBrk="1" hangingPunct="1"/>
            <a:r>
              <a:rPr lang="ar-JO" sz="4400" b="0" dirty="0">
                <a:latin typeface="Arial" panose="020B0604020202020204" pitchFamily="34" charset="0"/>
                <a:cs typeface="Arial" panose="020B0604020202020204" pitchFamily="34" charset="0"/>
              </a:rPr>
              <a:t>التوازيات</a:t>
            </a:r>
            <a:endParaRPr lang="en-US" dirty="0">
              <a:latin typeface="Arial" panose="020B0604020202020204" pitchFamily="34" charset="0"/>
              <a:cs typeface="Arial" panose="020B0604020202020204" pitchFamily="34" charset="0"/>
            </a:endParaRPr>
          </a:p>
        </p:txBody>
      </p:sp>
      <p:pic>
        <p:nvPicPr>
          <p:cNvPr id="320514" name="Picture 3" descr="body_of_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5555" y="1600200"/>
            <a:ext cx="6088445" cy="45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5" name="Picture 4" descr="USSNY Artist Rend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819400"/>
            <a:ext cx="43434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Slide 86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ar-JO" b="0" dirty="0">
                <a:solidFill>
                  <a:schemeClr val="tx2"/>
                </a:solidFill>
                <a:latin typeface="Arial" panose="020B0604020202020204" pitchFamily="34" charset="0"/>
                <a:ea typeface="ＭＳ Ｐゴシック" charset="0"/>
                <a:cs typeface="Arial" panose="020B0604020202020204" pitchFamily="34" charset="0"/>
              </a:rPr>
              <a:t>تباينات المواهب الخدمية</a:t>
            </a:r>
            <a:endParaRPr lang="en-US" dirty="0">
              <a:solidFill>
                <a:schemeClr val="tx2"/>
              </a:solidFill>
              <a:latin typeface="Arial" panose="020B0604020202020204" pitchFamily="34" charset="0"/>
              <a:ea typeface="ＭＳ Ｐゴシック" charset="0"/>
              <a:cs typeface="Arial" panose="020B0604020202020204" pitchFamily="34" charset="0"/>
            </a:endParaRPr>
          </a:p>
        </p:txBody>
      </p:sp>
      <p:sp>
        <p:nvSpPr>
          <p:cNvPr id="493571"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b="1" dirty="0">
                <a:solidFill>
                  <a:schemeClr val="tx2"/>
                </a:solidFill>
                <a:cs typeface="Arial" charset="0"/>
              </a:rPr>
              <a:t>54</a:t>
            </a:r>
            <a:endParaRPr lang="en-US" b="1" dirty="0">
              <a:solidFill>
                <a:schemeClr val="tx2"/>
              </a:solidFill>
              <a:cs typeface="Arial" charset="0"/>
            </a:endParaRPr>
          </a:p>
        </p:txBody>
      </p:sp>
      <p:graphicFrame>
        <p:nvGraphicFramePr>
          <p:cNvPr id="385029" name="Group 5"/>
          <p:cNvGraphicFramePr>
            <a:graphicFrameLocks noGrp="1"/>
          </p:cNvGraphicFramePr>
          <p:nvPr>
            <p:extLst>
              <p:ext uri="{D42A27DB-BD31-4B8C-83A1-F6EECF244321}">
                <p14:modId xmlns:p14="http://schemas.microsoft.com/office/powerpoint/2010/main" val="3871860788"/>
              </p:ext>
            </p:extLst>
          </p:nvPr>
        </p:nvGraphicFramePr>
        <p:xfrm>
          <a:off x="0" y="1600200"/>
          <a:ext cx="9144000" cy="5167313"/>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التدابير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الإيمان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العطاء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الأعوان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الرحمة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يساهم في</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تنظيم القدرات</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الرؤية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الممتلكات</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القدرات</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الإهتمام</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تسديد حاجات المستلم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القيادة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الإيمان</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النقد</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المساعدة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الفهم</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الحساسية للحاجات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الإدارية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الرؤيوية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المادي</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العملي</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العاطفي</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خدمة المحتاجين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الهيكلية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الرجاء</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الأمور المالية والعينية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المساعدة في المهام اليومية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التعزية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rPr>
                        <a:t>السفة العامة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الترتيب</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الثقة بالله</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السخاء</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التوافر</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rPr>
                        <a:t>الرحمة</a:t>
                      </a:r>
                      <a:endParaRPr kumimoji="0" lang="en-US" sz="2000" b="1" i="0" u="none" strike="noStrike" cap="none" normalizeH="0" baseline="0" dirty="0">
                        <a:ln>
                          <a:noFill/>
                        </a:ln>
                        <a:solidFill>
                          <a:schemeClr val="tx2"/>
                        </a:solidFill>
                        <a:effectLst/>
                        <a:latin typeface="Arial" panose="020B0604020202020204" pitchFamily="34" charset="0"/>
                        <a:ea typeface="ＭＳ Ｐゴシック" charset="-128"/>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9" name="Rectangle 2"/>
          <p:cNvSpPr>
            <a:spLocks noGrp="1" noChangeArrowheads="1"/>
          </p:cNvSpPr>
          <p:nvPr>
            <p:ph type="ctrTitle" idx="4294967295"/>
          </p:nvPr>
        </p:nvSpPr>
        <p:spPr>
          <a:xfrm>
            <a:off x="0" y="0"/>
            <a:ext cx="9144000" cy="1066800"/>
          </a:xfrm>
        </p:spPr>
        <p:txBody>
          <a:bodyPr anchor="b"/>
          <a:lstStyle/>
          <a:p>
            <a:pPr algn="ctr" eaLnBrk="1" hangingPunct="1">
              <a:lnSpc>
                <a:spcPct val="100000"/>
              </a:lnSpc>
              <a:defRPr/>
            </a:pPr>
            <a:r>
              <a:rPr lang="ar-JO" sz="6600" b="1"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أي قطعة </a:t>
            </a:r>
            <a:r>
              <a:rPr lang="ar-JO" sz="6600" b="1" dirty="0">
                <a:solidFill>
                  <a:schemeClr val="tx2"/>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أنت</a:t>
            </a:r>
            <a:r>
              <a:rPr lang="ar-JO" sz="6600" b="1"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rPr>
              <a:t>؟</a:t>
            </a:r>
            <a:endParaRPr lang="en-US" sz="6000" dirty="0">
              <a:solidFill>
                <a:schemeClr val="bg1"/>
              </a:solidFill>
              <a:effectLst>
                <a:glow rad="1524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95619" name="Rectangle 3"/>
          <p:cNvSpPr>
            <a:spLocks noChangeArrowheads="1"/>
          </p:cNvSpPr>
          <p:nvPr/>
        </p:nvSpPr>
        <p:spPr bwMode="auto">
          <a:xfrm>
            <a:off x="2438400" y="5638800"/>
            <a:ext cx="533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algn="ctr" eaLnBrk="1" hangingPunct="1"/>
            <a:r>
              <a:rPr lang="ar-JO" sz="4400" b="1" dirty="0">
                <a:solidFill>
                  <a:schemeClr val="bg1"/>
                </a:solidFill>
                <a:latin typeface="Arial" panose="020B0604020202020204" pitchFamily="34" charset="0"/>
                <a:cs typeface="Arial" panose="020B0604020202020204" pitchFamily="34" charset="0"/>
              </a:rPr>
              <a:t>يريدن</a:t>
            </a:r>
            <a:r>
              <a:rPr lang="ar-JO" sz="4400" b="1" u="sng" dirty="0">
                <a:solidFill>
                  <a:schemeClr val="bg1"/>
                </a:solidFill>
                <a:latin typeface="Arial" panose="020B0604020202020204" pitchFamily="34" charset="0"/>
                <a:cs typeface="Arial" panose="020B0604020202020204" pitchFamily="34" charset="0"/>
              </a:rPr>
              <a:t>ي</a:t>
            </a:r>
            <a:r>
              <a:rPr lang="ar-JO" sz="4400" b="1" dirty="0">
                <a:solidFill>
                  <a:schemeClr val="bg1"/>
                </a:solidFill>
                <a:latin typeface="Arial" panose="020B0604020202020204" pitchFamily="34" charset="0"/>
                <a:cs typeface="Arial" panose="020B0604020202020204" pitchFamily="34" charset="0"/>
              </a:rPr>
              <a:t> الله أن...</a:t>
            </a:r>
            <a:endParaRPr lang="en-US" sz="4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علم الكنيسة</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التقديمي </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465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missing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3"/>
          <p:cNvSpPr>
            <a:spLocks noGrp="1" noChangeArrowheads="1"/>
          </p:cNvSpPr>
          <p:nvPr>
            <p:ph type="title" idx="4294967295"/>
          </p:nvPr>
        </p:nvSpPr>
        <p:spPr>
          <a:xfrm>
            <a:off x="4419600" y="0"/>
            <a:ext cx="4724400" cy="4343400"/>
          </a:xfrm>
        </p:spPr>
        <p:txBody>
          <a:bodyPr/>
          <a:lstStyle/>
          <a:p>
            <a:pPr eaLnBrk="1" hangingPunct="1"/>
            <a:r>
              <a:rPr lang="ar-JO" sz="5400" dirty="0">
                <a:solidFill>
                  <a:srgbClr val="000080"/>
                </a:solidFill>
                <a:latin typeface="Arial" panose="020B0604020202020204" pitchFamily="34" charset="0"/>
                <a:cs typeface="Arial" panose="020B0604020202020204" pitchFamily="34" charset="0"/>
              </a:rPr>
              <a:t>كيف ترى أن </a:t>
            </a:r>
            <a:br>
              <a:rPr lang="ar-JO" sz="5400" dirty="0">
                <a:solidFill>
                  <a:srgbClr val="000080"/>
                </a:solidFill>
                <a:latin typeface="Arial" panose="020B0604020202020204" pitchFamily="34" charset="0"/>
                <a:cs typeface="Arial" panose="020B0604020202020204" pitchFamily="34" charset="0"/>
              </a:rPr>
            </a:br>
            <a:r>
              <a:rPr lang="ar-JO" sz="5400" dirty="0">
                <a:solidFill>
                  <a:srgbClr val="000080"/>
                </a:solidFill>
                <a:latin typeface="Arial" panose="020B0604020202020204" pitchFamily="34" charset="0"/>
                <a:cs typeface="Arial" panose="020B0604020202020204" pitchFamily="34" charset="0"/>
              </a:rPr>
              <a:t>الروح القدس </a:t>
            </a:r>
            <a:br>
              <a:rPr lang="ar-JO" sz="5400" dirty="0">
                <a:solidFill>
                  <a:srgbClr val="000080"/>
                </a:solidFill>
                <a:latin typeface="Arial" panose="020B0604020202020204" pitchFamily="34" charset="0"/>
                <a:cs typeface="Arial" panose="020B0604020202020204" pitchFamily="34" charset="0"/>
              </a:rPr>
            </a:br>
            <a:r>
              <a:rPr lang="ar-JO" sz="5400" dirty="0">
                <a:solidFill>
                  <a:srgbClr val="000080"/>
                </a:solidFill>
                <a:latin typeface="Arial" panose="020B0604020202020204" pitchFamily="34" charset="0"/>
                <a:cs typeface="Arial" panose="020B0604020202020204" pitchFamily="34" charset="0"/>
              </a:rPr>
              <a:t>يعمل في حياتك؟</a:t>
            </a:r>
            <a:endParaRPr lang="en-US" sz="4400" dirty="0">
              <a:solidFill>
                <a:srgbClr val="000080"/>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puzzlepiec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4610" name="Picture 3" descr="do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1" name="Rectangle 4"/>
          <p:cNvSpPr>
            <a:spLocks noGrp="1" noChangeArrowheads="1"/>
          </p:cNvSpPr>
          <p:nvPr>
            <p:ph type="title" idx="4294967295"/>
          </p:nvPr>
        </p:nvSpPr>
        <p:spPr>
          <a:xfrm>
            <a:off x="152400" y="457200"/>
            <a:ext cx="4114800" cy="5029200"/>
          </a:xfrm>
        </p:spPr>
        <p:txBody>
          <a:bodyPr/>
          <a:lstStyle/>
          <a:p>
            <a:pPr eaLnBrk="1" hangingPunct="1"/>
            <a:r>
              <a:rPr lang="ar-JO" sz="4400" b="0" dirty="0">
                <a:latin typeface="Arial" panose="020B0604020202020204" pitchFamily="34" charset="0"/>
                <a:cs typeface="Arial" panose="020B0604020202020204" pitchFamily="34" charset="0"/>
              </a:rPr>
              <a:t>1. أحد الأدلة على عمل الروح القدس </a:t>
            </a:r>
            <a:br>
              <a:rPr lang="ar-JO" sz="4400" b="0" dirty="0">
                <a:latin typeface="Arial" panose="020B0604020202020204" pitchFamily="34" charset="0"/>
                <a:cs typeface="Arial" panose="020B0604020202020204" pitchFamily="34" charset="0"/>
              </a:rPr>
            </a:br>
            <a:r>
              <a:rPr lang="ar-JO" sz="4400" b="0" dirty="0">
                <a:latin typeface="Arial" panose="020B0604020202020204" pitchFamily="34" charset="0"/>
                <a:cs typeface="Arial" panose="020B0604020202020204" pitchFamily="34" charset="0"/>
              </a:rPr>
              <a:t>في حياتك هو </a:t>
            </a:r>
            <a:br>
              <a:rPr lang="ar-JO" sz="4400" b="0" dirty="0">
                <a:latin typeface="Arial" panose="020B0604020202020204" pitchFamily="34" charset="0"/>
                <a:cs typeface="Arial" panose="020B0604020202020204" pitchFamily="34" charset="0"/>
              </a:rPr>
            </a:br>
            <a:r>
              <a:rPr lang="ar-JO" sz="4400" b="0" dirty="0">
                <a:solidFill>
                  <a:srgbClr val="FFFF00"/>
                </a:solidFill>
                <a:latin typeface="Arial" panose="020B0604020202020204" pitchFamily="34" charset="0"/>
                <a:cs typeface="Arial" panose="020B0604020202020204" pitchFamily="34" charset="0"/>
              </a:rPr>
              <a:t>موهبتك</a:t>
            </a:r>
            <a:r>
              <a:rPr lang="ar-JO" sz="4400" b="0" dirty="0">
                <a:latin typeface="Arial" panose="020B0604020202020204" pitchFamily="34" charset="0"/>
                <a:cs typeface="Arial" panose="020B0604020202020204" pitchFamily="34" charset="0"/>
              </a:rPr>
              <a:t> الروحية     (1 كو 12: 7-11).</a:t>
            </a:r>
            <a:endParaRPr lang="en-US" dirty="0">
              <a:latin typeface="Arial" panose="020B0604020202020204" pitchFamily="34" charset="0"/>
              <a:cs typeface="Arial" panose="020B0604020202020204" pitchFamily="34" charset="0"/>
            </a:endParaRPr>
          </a:p>
        </p:txBody>
      </p:sp>
      <p:sp>
        <p:nvSpPr>
          <p:cNvPr id="324612" name="Rectangle 5"/>
          <p:cNvSpPr>
            <a:spLocks noChangeArrowheads="1"/>
          </p:cNvSpPr>
          <p:nvPr/>
        </p:nvSpPr>
        <p:spPr bwMode="auto">
          <a:xfrm>
            <a:off x="4648200" y="5715000"/>
            <a:ext cx="4495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altLang="ja-JP" b="1" i="1" dirty="0">
                <a:latin typeface="Arial" panose="020B0604020202020204" pitchFamily="34" charset="0"/>
                <a:cs typeface="Arial" panose="020B0604020202020204" pitchFamily="34" charset="0"/>
              </a:rPr>
              <a:t>لقد أُعطي لكل واحد منا موهبة روحية حتى يساعد بعضنا بعضًا (1كو 12: 7)</a:t>
            </a:r>
            <a:endParaRPr lang="en-US" sz="2000" b="1" i="1"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5CF3B96-DD5F-7442-AC51-503AACDE1D6E}"/>
              </a:ext>
            </a:extLst>
          </p:cNvPr>
          <p:cNvSpPr>
            <a:spLocks noGrp="1" noChangeArrowheads="1"/>
          </p:cNvSpPr>
          <p:nvPr>
            <p:ph type="ctrTitle"/>
          </p:nvPr>
        </p:nvSpPr>
        <p:spPr>
          <a:xfrm>
            <a:off x="76200" y="2895600"/>
            <a:ext cx="8534400" cy="1089025"/>
          </a:xfrm>
          <a:effectLst>
            <a:outerShdw blurRad="63500" dist="107763" dir="2700000" algn="ctr" rotWithShape="0">
              <a:schemeClr val="tx2">
                <a:alpha val="74998"/>
              </a:schemeClr>
            </a:outerShdw>
          </a:effectLst>
        </p:spPr>
        <p:txBody>
          <a:bodyPr/>
          <a:lstStyle/>
          <a:p>
            <a:pPr algn="r" eaLnBrk="1" hangingPunct="1"/>
            <a:r>
              <a:rPr lang="ar-SA" altLang="en-US" sz="9600" b="1" dirty="0">
                <a:solidFill>
                  <a:schemeClr val="bg1"/>
                </a:solidFill>
                <a:latin typeface="Arial" panose="020B0604020202020204" pitchFamily="34" charset="0"/>
                <a:cs typeface="Arial" panose="020B0604020202020204" pitchFamily="34" charset="0"/>
              </a:rPr>
              <a:t> الْمَوَاهِبِ الرُّوحِيَّةِ</a:t>
            </a:r>
            <a:endParaRPr lang="en-US" altLang="en-US" sz="7200" b="1" dirty="0">
              <a:latin typeface="Arial" panose="020B0604020202020204" pitchFamily="34" charset="0"/>
              <a:cs typeface="Arial" panose="020B0604020202020204" pitchFamily="34" charset="0"/>
            </a:endParaRPr>
          </a:p>
        </p:txBody>
      </p:sp>
      <p:sp>
        <p:nvSpPr>
          <p:cNvPr id="212995" name="Rectangle 3">
            <a:extLst>
              <a:ext uri="{FF2B5EF4-FFF2-40B4-BE49-F238E27FC236}">
                <a16:creationId xmlns:a16="http://schemas.microsoft.com/office/drawing/2014/main" id="{8832FA26-6B08-054E-8425-0EB9BBA86D92}"/>
              </a:ext>
            </a:extLst>
          </p:cNvPr>
          <p:cNvSpPr>
            <a:spLocks noGrp="1" noChangeArrowheads="1"/>
          </p:cNvSpPr>
          <p:nvPr>
            <p:ph type="subTitle" idx="1"/>
          </p:nvPr>
        </p:nvSpPr>
        <p:spPr>
          <a:xfrm>
            <a:off x="3347864" y="4212183"/>
            <a:ext cx="5071864" cy="1186408"/>
          </a:xfrm>
          <a:effectLst>
            <a:outerShdw blurRad="63500" dist="107763" dir="2700000" algn="ctr" rotWithShape="0">
              <a:srgbClr val="000000">
                <a:alpha val="74997"/>
              </a:srgbClr>
            </a:outerShdw>
          </a:effectLst>
        </p:spPr>
        <p:txBody>
          <a:bodyPr/>
          <a:lstStyle/>
          <a:p>
            <a:pPr algn="r" rtl="1" eaLnBrk="1" hangingPunct="1"/>
            <a:r>
              <a:rPr lang="en-US" altLang="en-US" sz="6600" b="1" kern="0" dirty="0">
                <a:solidFill>
                  <a:schemeClr val="bg1"/>
                </a:solidFill>
                <a:latin typeface="Arial" panose="020B0604020202020204" pitchFamily="34" charset="0"/>
                <a:cs typeface="Arial" panose="020B0604020202020204" pitchFamily="34" charset="0"/>
              </a:rPr>
              <a:t> </a:t>
            </a:r>
            <a:r>
              <a:rPr lang="ar-SA" altLang="en-US" sz="6600" b="1" kern="0" dirty="0">
                <a:solidFill>
                  <a:schemeClr val="bg1"/>
                </a:solidFill>
                <a:latin typeface="Arial" panose="020B0604020202020204" pitchFamily="34" charset="0"/>
                <a:cs typeface="Arial" panose="020B0604020202020204" pitchFamily="34" charset="0"/>
              </a:rPr>
              <a:t>مقدمة</a:t>
            </a:r>
            <a:endParaRPr lang="en-US" altLang="en-US" sz="4800" b="1" kern="0" dirty="0">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0D9CA528-8610-08FF-99B3-96A91A08C32B}"/>
              </a:ext>
            </a:extLst>
          </p:cNvPr>
          <p:cNvSpPr txBox="1">
            <a:spLocks noChangeArrowheads="1"/>
          </p:cNvSpPr>
          <p:nvPr/>
        </p:nvSpPr>
        <p:spPr bwMode="auto">
          <a:xfrm>
            <a:off x="617621" y="-1267327"/>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الْمَوَاهِبِ الرُّوحِيَّةِ</a:t>
            </a:r>
            <a:r>
              <a:rPr kumimoji="0" lang="en-US"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 </a:t>
            </a: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مقدمة</a:t>
            </a: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2" name="Rectangle 2"/>
          <p:cNvSpPr txBox="1">
            <a:spLocks noGrp="1"/>
          </p:cNvSpPr>
          <p:nvPr>
            <p:ph type="title" idx="4294967295"/>
          </p:nvPr>
        </p:nvSpPr>
        <p:spPr>
          <a:xfrm>
            <a:off x="457200" y="274638"/>
            <a:ext cx="8229600" cy="1143001"/>
          </a:xfrm>
          <a:prstGeom prst="rect">
            <a:avLst/>
          </a:prstGeom>
        </p:spPr>
        <p:txBody>
          <a:bodyPr anchor="ctr"/>
          <a:lstStyle>
            <a:lvl1pPr algn="ctr">
              <a:defRPr sz="4000">
                <a:solidFill>
                  <a:srgbClr val="000000"/>
                </a:solidFill>
                <a:latin typeface="Arial"/>
                <a:ea typeface="Arial"/>
                <a:cs typeface="Arial"/>
                <a:sym typeface="Arial"/>
              </a:defRPr>
            </a:lvl1pPr>
          </a:lstStyle>
          <a:p>
            <a:r>
              <a:rPr>
                <a:latin typeface="Arial" panose="020B0604020202020204" pitchFamily="34" charset="0"/>
                <a:cs typeface="Arial" panose="020B0604020202020204" pitchFamily="34" charset="0"/>
              </a:rPr>
              <a:t>The Wayward Local Church</a:t>
            </a:r>
          </a:p>
        </p:txBody>
      </p:sp>
      <p:sp>
        <p:nvSpPr>
          <p:cNvPr id="11443" name="Rectangle 3"/>
          <p:cNvSpPr/>
          <p:nvPr/>
        </p:nvSpPr>
        <p:spPr>
          <a:xfrm>
            <a:off x="0" y="0"/>
            <a:ext cx="9144000" cy="6858000"/>
          </a:xfrm>
          <a:prstGeom prst="rect">
            <a:avLst/>
          </a:prstGeom>
          <a:gradFill>
            <a:gsLst>
              <a:gs pos="0">
                <a:srgbClr val="000066"/>
              </a:gs>
              <a:gs pos="50000">
                <a:srgbClr val="000000"/>
              </a:gs>
              <a:gs pos="100000">
                <a:srgbClr val="000066"/>
              </a:gs>
            </a:gsLst>
            <a:lin ang="2700000"/>
          </a:gra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444" name="Text Box 4"/>
          <p:cNvSpPr txBox="1"/>
          <p:nvPr/>
        </p:nvSpPr>
        <p:spPr>
          <a:xfrm>
            <a:off x="45719" y="5581650"/>
            <a:ext cx="8657274" cy="54804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2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32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حل مشاكل الكنيسة لاهوتياً</a:t>
            </a:r>
          </a:p>
        </p:txBody>
      </p:sp>
      <p:sp>
        <p:nvSpPr>
          <p:cNvPr id="11445" name="Text Box 5"/>
          <p:cNvSpPr txBox="1"/>
          <p:nvPr/>
        </p:nvSpPr>
        <p:spPr>
          <a:xfrm>
            <a:off x="729288" y="367352"/>
            <a:ext cx="789083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1"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1 كورنثوس : عصيان النائس المحلية </a:t>
            </a:r>
          </a:p>
        </p:txBody>
      </p:sp>
      <p:sp>
        <p:nvSpPr>
          <p:cNvPr id="11446" name="Line 6"/>
          <p:cNvSpPr/>
          <p:nvPr/>
        </p:nvSpPr>
        <p:spPr>
          <a:xfrm>
            <a:off x="781050" y="914400"/>
            <a:ext cx="798195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47" name="Line 7"/>
          <p:cNvSpPr/>
          <p:nvPr/>
        </p:nvSpPr>
        <p:spPr>
          <a:xfrm flipH="1">
            <a:off x="304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48" name="Line 8"/>
          <p:cNvSpPr/>
          <p:nvPr/>
        </p:nvSpPr>
        <p:spPr>
          <a:xfrm>
            <a:off x="4343399" y="914400"/>
            <a:ext cx="25402" cy="2133600"/>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49" name="Text Box 9"/>
          <p:cNvSpPr txBox="1"/>
          <p:nvPr/>
        </p:nvSpPr>
        <p:spPr>
          <a:xfrm>
            <a:off x="1645920" y="914400"/>
            <a:ext cx="166116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تقارير</a:t>
            </a:r>
          </a:p>
        </p:txBody>
      </p:sp>
      <p:sp>
        <p:nvSpPr>
          <p:cNvPr id="11450" name="Text Box 10"/>
          <p:cNvSpPr txBox="1"/>
          <p:nvPr/>
        </p:nvSpPr>
        <p:spPr>
          <a:xfrm>
            <a:off x="4732020" y="914400"/>
            <a:ext cx="3794760"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تساؤلات </a:t>
            </a:r>
          </a:p>
        </p:txBody>
      </p:sp>
      <p:sp>
        <p:nvSpPr>
          <p:cNvPr id="11451" name="Text Box 11"/>
          <p:cNvSpPr txBox="1"/>
          <p:nvPr/>
        </p:nvSpPr>
        <p:spPr>
          <a:xfrm rot="16815688">
            <a:off x="5096858" y="3815297"/>
            <a:ext cx="2378711"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العبادة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١١- ١٤</a:t>
            </a:r>
          </a:p>
        </p:txBody>
      </p:sp>
      <p:sp>
        <p:nvSpPr>
          <p:cNvPr id="11452" name="Text Box 12"/>
          <p:cNvSpPr txBox="1"/>
          <p:nvPr/>
        </p:nvSpPr>
        <p:spPr>
          <a:xfrm>
            <a:off x="5381307" y="2133600"/>
            <a:ext cx="2497774"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توجيهات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٧ - ١٦ </a:t>
            </a:r>
          </a:p>
        </p:txBody>
      </p:sp>
      <p:sp>
        <p:nvSpPr>
          <p:cNvPr id="11453" name="Line 13"/>
          <p:cNvSpPr/>
          <p:nvPr/>
        </p:nvSpPr>
        <p:spPr>
          <a:xfrm flipH="1">
            <a:off x="2514599" y="1524000"/>
            <a:ext cx="1" cy="152400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54" name="Text Box 14"/>
          <p:cNvSpPr txBox="1"/>
          <p:nvPr/>
        </p:nvSpPr>
        <p:spPr>
          <a:xfrm>
            <a:off x="579119" y="2133600"/>
            <a:ext cx="2194562"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مخاوف</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 - ٤</a:t>
            </a:r>
          </a:p>
        </p:txBody>
      </p:sp>
      <p:sp>
        <p:nvSpPr>
          <p:cNvPr id="11455" name="Text Box 15"/>
          <p:cNvSpPr txBox="1"/>
          <p:nvPr/>
        </p:nvSpPr>
        <p:spPr>
          <a:xfrm rot="16798945">
            <a:off x="5889010" y="3921715"/>
            <a:ext cx="2775586"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القيامة  </a:t>
            </a:r>
            <a:b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b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a:t>
            </a:r>
          </a:p>
        </p:txBody>
      </p:sp>
      <p:sp>
        <p:nvSpPr>
          <p:cNvPr id="11456" name="Text Box 16"/>
          <p:cNvSpPr txBox="1"/>
          <p:nvPr/>
        </p:nvSpPr>
        <p:spPr>
          <a:xfrm rot="16830879">
            <a:off x="6788058" y="4011290"/>
            <a:ext cx="262636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رباطة جأش ١٦</a:t>
            </a:r>
          </a:p>
        </p:txBody>
      </p:sp>
      <p:sp>
        <p:nvSpPr>
          <p:cNvPr id="11457" name="Line 17"/>
          <p:cNvSpPr/>
          <p:nvPr/>
        </p:nvSpPr>
        <p:spPr>
          <a:xfrm>
            <a:off x="762000" y="15240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58" name="Rectangle 18"/>
          <p:cNvSpPr/>
          <p:nvPr/>
        </p:nvSpPr>
        <p:spPr>
          <a:xfrm>
            <a:off x="771525" y="179894"/>
            <a:ext cx="8001001" cy="2771776"/>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ctr" defTabSz="914400" rtl="0" eaLnBrk="1" fontAlgn="auto" latinLnBrk="0" hangingPunct="0">
              <a:lnSpc>
                <a:spcPct val="100000"/>
              </a:lnSpc>
              <a:spcBef>
                <a:spcPts val="500"/>
              </a:spcBef>
              <a:spcAft>
                <a:spcPts val="0"/>
              </a:spcAft>
              <a:buClrTx/>
              <a:buSzTx/>
              <a:buFontTx/>
              <a:buNone/>
              <a:tabLst/>
              <a:defRPr sz="2000" b="0">
                <a:solidFill>
                  <a:srgbClr val="8F8F8F">
                    <a:lumOff val="44000"/>
                  </a:srgbClr>
                </a:solidFill>
                <a:latin typeface="Arial"/>
                <a:ea typeface="Arial"/>
                <a:cs typeface="Arial"/>
                <a:sym typeface="Arial"/>
              </a:defRPr>
            </a:pPr>
            <a:endParaRPr kumimoji="0" sz="20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1459" name="Text Box 19"/>
          <p:cNvSpPr txBox="1"/>
          <p:nvPr/>
        </p:nvSpPr>
        <p:spPr>
          <a:xfrm>
            <a:off x="807719" y="1600200"/>
            <a:ext cx="1661162"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انقسامات</a:t>
            </a:r>
          </a:p>
        </p:txBody>
      </p:sp>
      <p:sp>
        <p:nvSpPr>
          <p:cNvPr id="11460" name="Text Box 20"/>
          <p:cNvSpPr txBox="1"/>
          <p:nvPr/>
        </p:nvSpPr>
        <p:spPr>
          <a:xfrm>
            <a:off x="2198370" y="1571496"/>
            <a:ext cx="246126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منازعات </a:t>
            </a:r>
          </a:p>
        </p:txBody>
      </p:sp>
      <p:sp>
        <p:nvSpPr>
          <p:cNvPr id="11461" name="Text Box 21"/>
          <p:cNvSpPr txBox="1"/>
          <p:nvPr/>
        </p:nvSpPr>
        <p:spPr>
          <a:xfrm>
            <a:off x="4693920" y="1600200"/>
            <a:ext cx="3870960"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صعوبات </a:t>
            </a:r>
          </a:p>
        </p:txBody>
      </p:sp>
      <p:sp>
        <p:nvSpPr>
          <p:cNvPr id="11462" name="Text Box 22"/>
          <p:cNvSpPr txBox="1"/>
          <p:nvPr/>
        </p:nvSpPr>
        <p:spPr>
          <a:xfrm>
            <a:off x="2331720" y="2133600"/>
            <a:ext cx="2194561"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تاديب </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٥ - ٦ </a:t>
            </a:r>
          </a:p>
        </p:txBody>
      </p:sp>
      <p:sp>
        <p:nvSpPr>
          <p:cNvPr id="11463" name="Text Box 23"/>
          <p:cNvSpPr txBox="1"/>
          <p:nvPr/>
        </p:nvSpPr>
        <p:spPr>
          <a:xfrm rot="16810664">
            <a:off x="4028970" y="4008259"/>
            <a:ext cx="237871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الوثنية ٨ - ١٠</a:t>
            </a:r>
          </a:p>
        </p:txBody>
      </p:sp>
      <p:sp>
        <p:nvSpPr>
          <p:cNvPr id="11464" name="Text Box 24"/>
          <p:cNvSpPr txBox="1"/>
          <p:nvPr/>
        </p:nvSpPr>
        <p:spPr>
          <a:xfrm rot="16791372">
            <a:off x="3266970" y="3832046"/>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الزواج ٧</a:t>
            </a:r>
          </a:p>
        </p:txBody>
      </p:sp>
      <p:sp>
        <p:nvSpPr>
          <p:cNvPr id="11465" name="Line 25"/>
          <p:cNvSpPr/>
          <p:nvPr/>
        </p:nvSpPr>
        <p:spPr>
          <a:xfrm flipH="1">
            <a:off x="12192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6" name="Line 26"/>
          <p:cNvSpPr/>
          <p:nvPr/>
        </p:nvSpPr>
        <p:spPr>
          <a:xfrm flipH="1">
            <a:off x="20574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7" name="Line 27"/>
          <p:cNvSpPr/>
          <p:nvPr/>
        </p:nvSpPr>
        <p:spPr>
          <a:xfrm flipH="1">
            <a:off x="26670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8" name="Line 28"/>
          <p:cNvSpPr/>
          <p:nvPr/>
        </p:nvSpPr>
        <p:spPr>
          <a:xfrm flipH="1">
            <a:off x="390525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69" name="Line 29"/>
          <p:cNvSpPr/>
          <p:nvPr/>
        </p:nvSpPr>
        <p:spPr>
          <a:xfrm flipH="1">
            <a:off x="449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0" name="Line 30"/>
          <p:cNvSpPr/>
          <p:nvPr/>
        </p:nvSpPr>
        <p:spPr>
          <a:xfrm flipH="1">
            <a:off x="5486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1" name="Line 31"/>
          <p:cNvSpPr/>
          <p:nvPr/>
        </p:nvSpPr>
        <p:spPr>
          <a:xfrm flipH="1">
            <a:off x="6629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2" name="Line 32"/>
          <p:cNvSpPr/>
          <p:nvPr/>
        </p:nvSpPr>
        <p:spPr>
          <a:xfrm flipH="1">
            <a:off x="7543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3" name="Line 33"/>
          <p:cNvSpPr/>
          <p:nvPr/>
        </p:nvSpPr>
        <p:spPr>
          <a:xfrm flipH="1">
            <a:off x="830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4" name="Rectangle 34"/>
          <p:cNvSpPr/>
          <p:nvPr/>
        </p:nvSpPr>
        <p:spPr>
          <a:xfrm>
            <a:off x="355600" y="5542774"/>
            <a:ext cx="8001000" cy="692151"/>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475" name="Line 35"/>
          <p:cNvSpPr/>
          <p:nvPr/>
        </p:nvSpPr>
        <p:spPr>
          <a:xfrm>
            <a:off x="762000" y="21336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76" name="Text Box 36"/>
          <p:cNvSpPr txBox="1"/>
          <p:nvPr/>
        </p:nvSpPr>
        <p:spPr>
          <a:xfrm rot="16791372">
            <a:off x="1515167" y="4030314"/>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سفاح الأقارب ٥</a:t>
            </a:r>
          </a:p>
        </p:txBody>
      </p:sp>
      <p:sp>
        <p:nvSpPr>
          <p:cNvPr id="11477" name="Text Box 37"/>
          <p:cNvSpPr txBox="1"/>
          <p:nvPr/>
        </p:nvSpPr>
        <p:spPr>
          <a:xfrm rot="16791372">
            <a:off x="2047770" y="4040008"/>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دعاوي قضائية ٦</a:t>
            </a:r>
          </a:p>
        </p:txBody>
      </p:sp>
      <p:sp>
        <p:nvSpPr>
          <p:cNvPr id="11478" name="Text Box 38"/>
          <p:cNvSpPr txBox="1"/>
          <p:nvPr/>
        </p:nvSpPr>
        <p:spPr>
          <a:xfrm rot="16791372">
            <a:off x="2657370" y="4038421"/>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فجور </a:t>
            </a:r>
          </a:p>
        </p:txBody>
      </p:sp>
      <p:sp>
        <p:nvSpPr>
          <p:cNvPr id="11479" name="Line 39"/>
          <p:cNvSpPr/>
          <p:nvPr/>
        </p:nvSpPr>
        <p:spPr>
          <a:xfrm flipH="1">
            <a:off x="3352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1480" name="Text Box 40"/>
          <p:cNvSpPr txBox="1"/>
          <p:nvPr/>
        </p:nvSpPr>
        <p:spPr>
          <a:xfrm rot="16791372">
            <a:off x="-182668" y="3995559"/>
            <a:ext cx="2419986"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تحزبات ١ - ٢</a:t>
            </a:r>
          </a:p>
        </p:txBody>
      </p:sp>
      <p:sp>
        <p:nvSpPr>
          <p:cNvPr id="11481" name="Text Box 41"/>
          <p:cNvSpPr txBox="1"/>
          <p:nvPr/>
        </p:nvSpPr>
        <p:spPr>
          <a:xfrm rot="16791372">
            <a:off x="799888" y="3586494"/>
            <a:ext cx="2378711" cy="8679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شهوانية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٣ - ٤</a:t>
            </a:r>
          </a:p>
        </p:txBody>
      </p:sp>
      <p:sp>
        <p:nvSpPr>
          <p:cNvPr id="11482" name="Oval 1"/>
          <p:cNvSpPr/>
          <p:nvPr/>
        </p:nvSpPr>
        <p:spPr>
          <a:xfrm rot="689130">
            <a:off x="4017846" y="2690849"/>
            <a:ext cx="781051" cy="3095627"/>
          </a:xfrm>
          <a:prstGeom prst="ellipse">
            <a:avLst/>
          </a:prstGeom>
          <a:ln w="76200">
            <a:solidFill>
              <a:srgbClr val="FFFF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b="0">
                <a:latin typeface="Arial"/>
                <a:ea typeface="Arial"/>
                <a:cs typeface="Arial"/>
                <a:sym typeface="Arial"/>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1482"/>
                                        </p:tgtEl>
                                        <p:attrNameLst>
                                          <p:attrName>style.visibility</p:attrName>
                                        </p:attrNameLst>
                                      </p:cBhvr>
                                      <p:to>
                                        <p:strVal val="visible"/>
                                      </p:to>
                                    </p:set>
                                    <p:anim calcmode="lin" valueType="num">
                                      <p:cBhvr>
                                        <p:cTn id="7" dur="500" fill="hold"/>
                                        <p:tgtEl>
                                          <p:spTgt spid="11482"/>
                                        </p:tgtEl>
                                        <p:attrNameLst>
                                          <p:attrName>ppt_x</p:attrName>
                                        </p:attrNameLst>
                                      </p:cBhvr>
                                      <p:tavLst>
                                        <p:tav tm="0">
                                          <p:val>
                                            <p:strVal val="#ppt_x"/>
                                          </p:val>
                                        </p:tav>
                                        <p:tav tm="100000">
                                          <p:val>
                                            <p:strVal val="#ppt_x"/>
                                          </p:val>
                                        </p:tav>
                                      </p:tavLst>
                                    </p:anim>
                                    <p:anim calcmode="lin" valueType="num">
                                      <p:cBhvr>
                                        <p:cTn id="8" dur="500" fill="hold"/>
                                        <p:tgtEl>
                                          <p:spTgt spid="11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latin typeface="Arial" panose="020B0604020202020204" pitchFamily="34" charset="0"/>
              <a:cs typeface="Arial" panose="020B0604020202020204" pitchFamily="34" charset="0"/>
            </a:endParaRPr>
          </a:p>
        </p:txBody>
      </p:sp>
      <p:grpSp>
        <p:nvGrpSpPr>
          <p:cNvPr id="330754" name="Group 3"/>
          <p:cNvGrpSpPr>
            <a:grpSpLocks/>
          </p:cNvGrpSpPr>
          <p:nvPr/>
        </p:nvGrpSpPr>
        <p:grpSpPr bwMode="auto">
          <a:xfrm>
            <a:off x="-53975" y="0"/>
            <a:ext cx="9350375" cy="7031038"/>
            <a:chOff x="-34" y="0"/>
            <a:chExt cx="5890" cy="4429"/>
          </a:xfrm>
        </p:grpSpPr>
        <p:sp>
          <p:nvSpPr>
            <p:cNvPr id="279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grpSp>
      <p:grpSp>
        <p:nvGrpSpPr>
          <p:cNvPr id="330755" name="Group 6"/>
          <p:cNvGrpSpPr>
            <a:grpSpLocks/>
          </p:cNvGrpSpPr>
          <p:nvPr/>
        </p:nvGrpSpPr>
        <p:grpSpPr bwMode="auto">
          <a:xfrm>
            <a:off x="2033588" y="1181100"/>
            <a:ext cx="5219700" cy="5219700"/>
            <a:chOff x="1200" y="696"/>
            <a:chExt cx="3288" cy="3288"/>
          </a:xfrm>
        </p:grpSpPr>
        <p:sp>
          <p:nvSpPr>
            <p:cNvPr id="279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grpSp>
      <p:sp>
        <p:nvSpPr>
          <p:cNvPr id="279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3" name="Rectangle 11"/>
          <p:cNvSpPr>
            <a:spLocks noChangeArrowheads="1"/>
          </p:cNvSpPr>
          <p:nvPr/>
        </p:nvSpPr>
        <p:spPr bwMode="auto">
          <a:xfrm rot="-1572683">
            <a:off x="2721184" y="4187183"/>
            <a:ext cx="1488746" cy="461665"/>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4" name="Rectangle 12"/>
          <p:cNvSpPr>
            <a:spLocks noChangeArrowheads="1"/>
          </p:cNvSpPr>
          <p:nvPr/>
        </p:nvSpPr>
        <p:spPr bwMode="auto">
          <a:xfrm rot="5400000">
            <a:off x="4007662" y="2290642"/>
            <a:ext cx="1281071" cy="461665"/>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5" name="AutoShape 13"/>
          <p:cNvSpPr>
            <a:spLocks noChangeArrowheads="1"/>
          </p:cNvSpPr>
          <p:nvPr/>
        </p:nvSpPr>
        <p:spPr bwMode="auto">
          <a:xfrm rot="50350481">
            <a:off x="6060282" y="4586535"/>
            <a:ext cx="1695450" cy="917079"/>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6" name="Text Box 14"/>
          <p:cNvSpPr txBox="1">
            <a:spLocks noChangeArrowheads="1"/>
          </p:cNvSpPr>
          <p:nvPr/>
        </p:nvSpPr>
        <p:spPr bwMode="auto">
          <a:xfrm>
            <a:off x="4070841" y="218044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هو</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67" name="AutoShape 15"/>
          <p:cNvSpPr>
            <a:spLocks noChangeArrowheads="1"/>
          </p:cNvSpPr>
          <p:nvPr/>
        </p:nvSpPr>
        <p:spPr bwMode="auto">
          <a:xfrm rot="14452042">
            <a:off x="1507332" y="4569867"/>
            <a:ext cx="1747837" cy="917079"/>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هو</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هو</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الإبن</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71" name="AutoShape 19"/>
          <p:cNvSpPr>
            <a:spLocks noChangeArrowheads="1"/>
          </p:cNvSpPr>
          <p:nvPr/>
        </p:nvSpPr>
        <p:spPr bwMode="auto">
          <a:xfrm>
            <a:off x="3624263" y="963860"/>
            <a:ext cx="2016125"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a:defRPr/>
            </a:pPr>
            <a:endParaRPr lang="en-US">
              <a:latin typeface="Arial" panose="020B0604020202020204" pitchFamily="34" charset="0"/>
              <a:ea typeface="ＭＳ Ｐゴシック" charset="-128"/>
              <a:cs typeface="Arial" panose="020B0604020202020204" pitchFamily="34" charset="0"/>
            </a:endParaRPr>
          </a:p>
        </p:txBody>
      </p:sp>
      <p:grpSp>
        <p:nvGrpSpPr>
          <p:cNvPr id="330767" name="Group 20"/>
          <p:cNvGrpSpPr>
            <a:grpSpLocks/>
          </p:cNvGrpSpPr>
          <p:nvPr/>
        </p:nvGrpSpPr>
        <p:grpSpPr bwMode="auto">
          <a:xfrm>
            <a:off x="3629025" y="2862263"/>
            <a:ext cx="1981200" cy="1752600"/>
            <a:chOff x="2286" y="1803"/>
            <a:chExt cx="1248" cy="1104"/>
          </a:xfrm>
        </p:grpSpPr>
        <p:sp>
          <p:nvSpPr>
            <p:cNvPr id="279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a:latin typeface="Arial" panose="020B0604020202020204" pitchFamily="34" charset="0"/>
                <a:ea typeface="ＭＳ Ｐゴシック" charset="-128"/>
                <a:cs typeface="Arial" panose="020B0604020202020204" pitchFamily="34" charset="0"/>
              </a:endParaRPr>
            </a:p>
          </p:txBody>
        </p:sp>
        <p:sp>
          <p:nvSpPr>
            <p:cNvPr id="279574"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الله</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grpSp>
      <p:sp>
        <p:nvSpPr>
          <p:cNvPr id="279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الآب</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279576" name="Text Box 24"/>
          <p:cNvSpPr txBox="1">
            <a:spLocks noChangeArrowheads="1"/>
          </p:cNvSpPr>
          <p:nvPr/>
        </p:nvSpPr>
        <p:spPr bwMode="auto">
          <a:xfrm>
            <a:off x="5486399" y="4708525"/>
            <a:ext cx="254317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defRPr/>
            </a:pPr>
            <a:r>
              <a:rPr lang="ar-JO" sz="4000" b="1" dirty="0">
                <a:solidFill>
                  <a:schemeClr val="bg1"/>
                </a:solidFill>
                <a:latin typeface="Arial" panose="020B0604020202020204" pitchFamily="34" charset="0"/>
                <a:ea typeface="ＭＳ Ｐゴシック" charset="-128"/>
                <a:cs typeface="Arial" panose="020B0604020202020204" pitchFamily="34" charset="0"/>
              </a:rPr>
              <a:t>الروح القدس</a:t>
            </a:r>
            <a:endParaRPr lang="en-US" sz="40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330770"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330771"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330772"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sz="1800"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79580" name="Text Box 28"/>
          <p:cNvSpPr txBox="1">
            <a:spLocks noChangeArrowheads="1"/>
          </p:cNvSpPr>
          <p:nvPr/>
        </p:nvSpPr>
        <p:spPr bwMode="auto">
          <a:xfrm>
            <a:off x="0" y="6553200"/>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1400" b="1" dirty="0">
                <a:solidFill>
                  <a:schemeClr val="bg1"/>
                </a:solidFill>
                <a:latin typeface="Arial" panose="020B0604020202020204" pitchFamily="34" charset="0"/>
                <a:ea typeface="ＭＳ Ｐゴシック" charset="-128"/>
                <a:cs typeface="Arial" panose="020B0604020202020204" pitchFamily="34" charset="0"/>
              </a:rPr>
              <a:t>هـ. واين هاوس، مخططات اللاهوت والعقيدة المسيحية، ٤٥</a:t>
            </a:r>
            <a:endParaRPr lang="en-US" sz="1400" b="1" dirty="0">
              <a:solidFill>
                <a:schemeClr val="bg1"/>
              </a:solidFill>
              <a:latin typeface="Arial" panose="020B0604020202020204" pitchFamily="34" charset="0"/>
              <a:ea typeface="ＭＳ Ｐゴシック" charset="-128"/>
              <a:cs typeface="Arial" panose="020B0604020202020204" pitchFamily="34" charset="0"/>
            </a:endParaRPr>
          </a:p>
        </p:txBody>
      </p:sp>
      <p:grpSp>
        <p:nvGrpSpPr>
          <p:cNvPr id="5" name="Group 29"/>
          <p:cNvGrpSpPr>
            <a:grpSpLocks/>
          </p:cNvGrpSpPr>
          <p:nvPr/>
        </p:nvGrpSpPr>
        <p:grpSpPr bwMode="auto">
          <a:xfrm>
            <a:off x="1905000" y="0"/>
            <a:ext cx="5486400" cy="2286000"/>
            <a:chOff x="1200" y="0"/>
            <a:chExt cx="3456" cy="1440"/>
          </a:xfrm>
        </p:grpSpPr>
        <p:sp>
          <p:nvSpPr>
            <p:cNvPr id="279582" name="Rectangle 30"/>
            <p:cNvSpPr>
              <a:spLocks noChangeArrowheads="1"/>
            </p:cNvSpPr>
            <p:nvPr/>
          </p:nvSpPr>
          <p:spPr bwMode="auto">
            <a:xfrm>
              <a:off x="1200" y="288"/>
              <a:ext cx="3456"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ar-JO" sz="4400" dirty="0">
                  <a:solidFill>
                    <a:schemeClr val="bg1"/>
                  </a:solidFill>
                  <a:latin typeface="Arial" panose="020B0604020202020204" pitchFamily="34" charset="0"/>
                  <a:cs typeface="Arial" panose="020B0604020202020204" pitchFamily="34" charset="0"/>
                </a:rPr>
                <a:t>يقوي</a:t>
              </a:r>
              <a:endParaRPr lang="en-US" sz="4800" b="1" dirty="0">
                <a:solidFill>
                  <a:schemeClr val="bg1"/>
                </a:solidFill>
                <a:latin typeface="Arial" panose="020B0604020202020204" pitchFamily="34" charset="0"/>
                <a:cs typeface="Arial" panose="020B0604020202020204" pitchFamily="34" charset="0"/>
              </a:endParaRPr>
            </a:p>
          </p:txBody>
        </p:sp>
        <p:sp>
          <p:nvSpPr>
            <p:cNvPr id="330783" name="Oval 31"/>
            <p:cNvSpPr>
              <a:spLocks noChangeArrowheads="1"/>
            </p:cNvSpPr>
            <p:nvPr/>
          </p:nvSpPr>
          <p:spPr bwMode="auto">
            <a:xfrm>
              <a:off x="1488" y="0"/>
              <a:ext cx="2880" cy="144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latin typeface="Arial" panose="020B0604020202020204" pitchFamily="34" charset="0"/>
                <a:cs typeface="Arial" panose="020B0604020202020204" pitchFamily="34" charset="0"/>
              </a:endParaRPr>
            </a:p>
          </p:txBody>
        </p:sp>
      </p:grpSp>
      <p:grpSp>
        <p:nvGrpSpPr>
          <p:cNvPr id="6" name="Group 32"/>
          <p:cNvGrpSpPr>
            <a:grpSpLocks/>
          </p:cNvGrpSpPr>
          <p:nvPr/>
        </p:nvGrpSpPr>
        <p:grpSpPr bwMode="auto">
          <a:xfrm>
            <a:off x="5562600" y="4343400"/>
            <a:ext cx="3581400" cy="2514600"/>
            <a:chOff x="3504" y="2736"/>
            <a:chExt cx="2256" cy="1584"/>
          </a:xfrm>
        </p:grpSpPr>
        <p:sp>
          <p:nvSpPr>
            <p:cNvPr id="279585" name="Rectangle 33"/>
            <p:cNvSpPr>
              <a:spLocks noChangeArrowheads="1"/>
            </p:cNvSpPr>
            <p:nvPr/>
          </p:nvSpPr>
          <p:spPr bwMode="auto">
            <a:xfrm>
              <a:off x="3696" y="3504"/>
              <a:ext cx="2064"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ar-JO" sz="4400" dirty="0">
                  <a:solidFill>
                    <a:schemeClr val="bg1"/>
                  </a:solidFill>
                  <a:latin typeface="Arial" panose="020B0604020202020204" pitchFamily="34" charset="0"/>
                  <a:cs typeface="Arial" panose="020B0604020202020204" pitchFamily="34" charset="0"/>
                </a:rPr>
                <a:t>يعطي</a:t>
              </a:r>
              <a:endParaRPr lang="en-US" sz="4800" b="1" dirty="0">
                <a:solidFill>
                  <a:schemeClr val="bg1"/>
                </a:solidFill>
                <a:latin typeface="Arial" panose="020B0604020202020204" pitchFamily="34" charset="0"/>
                <a:cs typeface="Arial" panose="020B0604020202020204" pitchFamily="34" charset="0"/>
              </a:endParaRPr>
            </a:p>
          </p:txBody>
        </p:sp>
        <p:sp>
          <p:nvSpPr>
            <p:cNvPr id="330781" name="Oval 34"/>
            <p:cNvSpPr>
              <a:spLocks noChangeArrowheads="1"/>
            </p:cNvSpPr>
            <p:nvPr/>
          </p:nvSpPr>
          <p:spPr bwMode="auto">
            <a:xfrm>
              <a:off x="3504" y="2736"/>
              <a:ext cx="2256" cy="1584"/>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latin typeface="Arial" panose="020B0604020202020204" pitchFamily="34" charset="0"/>
                <a:cs typeface="Arial" panose="020B0604020202020204" pitchFamily="34" charset="0"/>
              </a:endParaRPr>
            </a:p>
          </p:txBody>
        </p:sp>
      </p:grpSp>
      <p:grpSp>
        <p:nvGrpSpPr>
          <p:cNvPr id="7" name="Group 35"/>
          <p:cNvGrpSpPr>
            <a:grpSpLocks/>
          </p:cNvGrpSpPr>
          <p:nvPr/>
        </p:nvGrpSpPr>
        <p:grpSpPr bwMode="auto">
          <a:xfrm>
            <a:off x="0" y="4648200"/>
            <a:ext cx="3962400" cy="2362200"/>
            <a:chOff x="0" y="2928"/>
            <a:chExt cx="2496" cy="1488"/>
          </a:xfrm>
        </p:grpSpPr>
        <p:sp>
          <p:nvSpPr>
            <p:cNvPr id="330778" name="Oval 36"/>
            <p:cNvSpPr>
              <a:spLocks noChangeArrowheads="1"/>
            </p:cNvSpPr>
            <p:nvPr/>
          </p:nvSpPr>
          <p:spPr bwMode="auto">
            <a:xfrm>
              <a:off x="144" y="2928"/>
              <a:ext cx="2256" cy="1488"/>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latin typeface="Arial" panose="020B0604020202020204" pitchFamily="34" charset="0"/>
                <a:cs typeface="Arial" panose="020B0604020202020204" pitchFamily="34" charset="0"/>
              </a:endParaRPr>
            </a:p>
          </p:txBody>
        </p:sp>
        <p:sp>
          <p:nvSpPr>
            <p:cNvPr id="279589" name="Rectangle 37"/>
            <p:cNvSpPr>
              <a:spLocks noChangeArrowheads="1"/>
            </p:cNvSpPr>
            <p:nvPr/>
          </p:nvSpPr>
          <p:spPr bwMode="auto">
            <a:xfrm>
              <a:off x="0" y="3504"/>
              <a:ext cx="2496"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ar-JO" sz="4400" dirty="0">
                  <a:solidFill>
                    <a:schemeClr val="bg1"/>
                  </a:solidFill>
                  <a:latin typeface="Arial" panose="020B0604020202020204" pitchFamily="34" charset="0"/>
                  <a:cs typeface="Arial" panose="020B0604020202020204" pitchFamily="34" charset="0"/>
                </a:rPr>
                <a:t>يعين</a:t>
              </a:r>
              <a:endParaRPr lang="en-US" sz="4800" b="1" dirty="0">
                <a:solidFill>
                  <a:schemeClr val="bg1"/>
                </a:solidFill>
                <a:latin typeface="Arial" panose="020B0604020202020204" pitchFamily="34" charset="0"/>
                <a:cs typeface="Arial" panose="020B0604020202020204" pitchFamily="34" charset="0"/>
              </a:endParaRPr>
            </a:p>
          </p:txBody>
        </p:sp>
      </p:grpSp>
      <p:sp>
        <p:nvSpPr>
          <p:cNvPr id="2795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pPr eaLnBrk="1" hangingPunct="1">
              <a:defRPr/>
            </a:pPr>
            <a:r>
              <a:rPr lang="ar-JO" sz="3200" b="0" dirty="0">
                <a:latin typeface="Arial" panose="020B0604020202020204" pitchFamily="34" charset="0"/>
                <a:cs typeface="Arial" panose="020B0604020202020204" pitchFamily="34" charset="0"/>
              </a:rPr>
              <a:t>اشتراك الثالوث</a:t>
            </a:r>
            <a:endParaRPr lang="en-US" sz="3600"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يعطي الروح كل موهبة (8)</a:t>
            </a:r>
            <a:endParaRPr lang="en-US" dirty="0">
              <a:latin typeface="Arial" panose="020B0604020202020204" pitchFamily="34" charset="0"/>
              <a:cs typeface="Arial" panose="020B0604020202020204" pitchFamily="34" charset="0"/>
            </a:endParaRPr>
          </a:p>
        </p:txBody>
      </p:sp>
      <p:sp>
        <p:nvSpPr>
          <p:cNvPr id="281604" name="Text Box 4"/>
          <p:cNvSpPr txBox="1">
            <a:spLocks noChangeArrowheads="1"/>
          </p:cNvSpPr>
          <p:nvPr/>
        </p:nvSpPr>
        <p:spPr bwMode="auto">
          <a:xfrm>
            <a:off x="0" y="1066800"/>
            <a:ext cx="9144000" cy="156966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8فَإِنَّهُ لِوَاحِدٍ يُعْطَى بِالرُّوحِ </a:t>
            </a:r>
            <a:r>
              <a:rPr lang="ar-JO" sz="3200" b="1" dirty="0">
                <a:solidFill>
                  <a:srgbClr val="FFFF00"/>
                </a:solidFill>
                <a:latin typeface="Arial" panose="020B0604020202020204" pitchFamily="34" charset="0"/>
                <a:ea typeface="Arial" charset="0"/>
                <a:cs typeface="Arial" panose="020B0604020202020204" pitchFamily="34" charset="0"/>
              </a:rPr>
              <a:t>كَلاَمُ حِكْمَةٍ</a:t>
            </a:r>
            <a:r>
              <a:rPr lang="ar-JO" sz="3200" b="1" dirty="0">
                <a:solidFill>
                  <a:schemeClr val="bg1"/>
                </a:solidFill>
                <a:latin typeface="Arial" panose="020B0604020202020204" pitchFamily="34" charset="0"/>
                <a:ea typeface="Arial" charset="0"/>
                <a:cs typeface="Arial" panose="020B0604020202020204" pitchFamily="34" charset="0"/>
              </a:rPr>
              <a:t>، </a:t>
            </a:r>
          </a:p>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وَلآخَرَ </a:t>
            </a:r>
            <a:r>
              <a:rPr lang="ar-JO" sz="3200" b="1" dirty="0">
                <a:solidFill>
                  <a:srgbClr val="FFFF00"/>
                </a:solidFill>
                <a:latin typeface="Arial" panose="020B0604020202020204" pitchFamily="34" charset="0"/>
                <a:ea typeface="Arial" charset="0"/>
                <a:cs typeface="Arial" panose="020B0604020202020204" pitchFamily="34" charset="0"/>
              </a:rPr>
              <a:t>كَلاَمُ عِلْمٍ</a:t>
            </a:r>
          </a:p>
          <a:p>
            <a:pPr marL="392113" algn="ctr" eaLnBrk="1" hangingPunct="1">
              <a:defRPr/>
            </a:pPr>
            <a:r>
              <a:rPr lang="ar-JO" sz="3200" b="1" dirty="0">
                <a:solidFill>
                  <a:srgbClr val="FFFF00"/>
                </a:solidFill>
                <a:latin typeface="Arial" panose="020B0604020202020204" pitchFamily="34" charset="0"/>
                <a:ea typeface="Arial" charset="0"/>
                <a:cs typeface="Arial" panose="020B0604020202020204" pitchFamily="34" charset="0"/>
              </a:rPr>
              <a:t> </a:t>
            </a:r>
            <a:r>
              <a:rPr lang="ar-JO" sz="3200" b="1" dirty="0">
                <a:solidFill>
                  <a:schemeClr val="bg1"/>
                </a:solidFill>
                <a:latin typeface="Arial" panose="020B0604020202020204" pitchFamily="34" charset="0"/>
                <a:ea typeface="Arial" charset="0"/>
                <a:cs typeface="Arial" panose="020B0604020202020204" pitchFamily="34" charset="0"/>
              </a:rPr>
              <a:t>بِحَسَبِ الرُّوحِ الْوَاحِدِ</a:t>
            </a:r>
            <a:endParaRPr lang="en-US" sz="3200" b="1" dirty="0">
              <a:solidFill>
                <a:schemeClr val="bg1"/>
              </a:solidFill>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يعطي الروح كل موهبة (9-10أ)</a:t>
            </a:r>
            <a:endParaRPr lang="en-US" dirty="0">
              <a:latin typeface="Arial" panose="020B0604020202020204" pitchFamily="34" charset="0"/>
              <a:cs typeface="Arial" panose="020B0604020202020204" pitchFamily="34" charset="0"/>
            </a:endParaRPr>
          </a:p>
        </p:txBody>
      </p:sp>
      <p:sp>
        <p:nvSpPr>
          <p:cNvPr id="283652" name="Text Box 4"/>
          <p:cNvSpPr txBox="1">
            <a:spLocks noChangeArrowheads="1"/>
          </p:cNvSpPr>
          <p:nvPr/>
        </p:nvSpPr>
        <p:spPr bwMode="auto">
          <a:xfrm>
            <a:off x="0" y="1066800"/>
            <a:ext cx="9144000" cy="156966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9وَلآخَرَ </a:t>
            </a:r>
            <a:r>
              <a:rPr lang="ar-JO" sz="3200" b="1" dirty="0">
                <a:solidFill>
                  <a:srgbClr val="FFFF00"/>
                </a:solidFill>
                <a:latin typeface="Arial" panose="020B0604020202020204" pitchFamily="34" charset="0"/>
                <a:ea typeface="Arial" charset="0"/>
                <a:cs typeface="Arial" panose="020B0604020202020204" pitchFamily="34" charset="0"/>
              </a:rPr>
              <a:t>إِيمَانٌ</a:t>
            </a:r>
            <a:r>
              <a:rPr lang="ar-JO" sz="3200" b="1" dirty="0">
                <a:solidFill>
                  <a:schemeClr val="bg1"/>
                </a:solidFill>
                <a:latin typeface="Arial" panose="020B0604020202020204" pitchFamily="34" charset="0"/>
                <a:ea typeface="Arial" charset="0"/>
                <a:cs typeface="Arial" panose="020B0604020202020204" pitchFamily="34" charset="0"/>
              </a:rPr>
              <a:t> بِالرُّوحِ الْوَاحِدِ، </a:t>
            </a:r>
          </a:p>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وَلآخَرَ مَوَاهِبُ </a:t>
            </a:r>
            <a:r>
              <a:rPr lang="ar-JO" sz="3200" b="1" dirty="0">
                <a:solidFill>
                  <a:srgbClr val="FFFF00"/>
                </a:solidFill>
                <a:latin typeface="Arial" panose="020B0604020202020204" pitchFamily="34" charset="0"/>
                <a:ea typeface="Arial" charset="0"/>
                <a:cs typeface="Arial" panose="020B0604020202020204" pitchFamily="34" charset="0"/>
              </a:rPr>
              <a:t>شِفَاء</a:t>
            </a:r>
            <a:r>
              <a:rPr lang="ar-JO" sz="3200" b="1" dirty="0">
                <a:solidFill>
                  <a:schemeClr val="bg1"/>
                </a:solidFill>
                <a:latin typeface="Arial" panose="020B0604020202020204" pitchFamily="34" charset="0"/>
                <a:ea typeface="Arial" charset="0"/>
                <a:cs typeface="Arial" panose="020B0604020202020204" pitchFamily="34" charset="0"/>
              </a:rPr>
              <a:t>ٍ بِالرُّوحِ الْوَاحِدِ.</a:t>
            </a:r>
          </a:p>
          <a:p>
            <a:pPr marL="392113" algn="ctr" eaLnBrk="1" hangingPunct="1">
              <a:defRPr/>
            </a:pPr>
            <a:r>
              <a:rPr lang="ar-JO" sz="3200" b="1" dirty="0">
                <a:solidFill>
                  <a:schemeClr val="bg1"/>
                </a:solidFill>
                <a:latin typeface="Arial" panose="020B0604020202020204" pitchFamily="34" charset="0"/>
                <a:ea typeface="Arial" charset="0"/>
                <a:cs typeface="Arial" panose="020B0604020202020204" pitchFamily="34" charset="0"/>
              </a:rPr>
              <a:t> 10وَلآخَرَ عَمَلُ </a:t>
            </a:r>
            <a:r>
              <a:rPr lang="ar-JO" sz="3200" b="1" dirty="0">
                <a:solidFill>
                  <a:srgbClr val="FFFF00"/>
                </a:solidFill>
                <a:latin typeface="Arial" panose="020B0604020202020204" pitchFamily="34" charset="0"/>
                <a:ea typeface="Arial" charset="0"/>
                <a:cs typeface="Arial" panose="020B0604020202020204" pitchFamily="34" charset="0"/>
              </a:rPr>
              <a:t>قُوَّات</a:t>
            </a:r>
            <a:r>
              <a:rPr lang="ar-JO" sz="3200" b="1" dirty="0">
                <a:solidFill>
                  <a:schemeClr val="bg1"/>
                </a:solidFill>
                <a:latin typeface="Arial" panose="020B0604020202020204" pitchFamily="34" charset="0"/>
                <a:ea typeface="Arial" charset="0"/>
                <a:cs typeface="Arial" panose="020B0604020202020204" pitchFamily="34" charset="0"/>
              </a:rPr>
              <a:t>ٍ</a:t>
            </a:r>
            <a:endParaRPr lang="en-US" sz="3200" b="1" dirty="0">
              <a:solidFill>
                <a:schemeClr val="bg1"/>
              </a:solidFill>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9"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يعطي الروح كل موهبة (10ب-11أ)</a:t>
            </a:r>
            <a:endParaRPr lang="en-US" dirty="0">
              <a:latin typeface="Arial" panose="020B0604020202020204" pitchFamily="34" charset="0"/>
              <a:cs typeface="Arial" panose="020B0604020202020204" pitchFamily="34" charset="0"/>
            </a:endParaRPr>
          </a:p>
        </p:txBody>
      </p:sp>
      <p:sp>
        <p:nvSpPr>
          <p:cNvPr id="285700" name="Text Box 4"/>
          <p:cNvSpPr txBox="1">
            <a:spLocks noChangeArrowheads="1"/>
          </p:cNvSpPr>
          <p:nvPr/>
        </p:nvSpPr>
        <p:spPr bwMode="auto">
          <a:xfrm>
            <a:off x="0" y="1066800"/>
            <a:ext cx="9144000" cy="304698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نُبُوَّة</a:t>
            </a:r>
            <a:r>
              <a:rPr lang="ar-JO" sz="3200" b="1" dirty="0">
                <a:solidFill>
                  <a:schemeClr val="bg1"/>
                </a:solidFill>
                <a:ea typeface="Arial" charset="0"/>
                <a:cs typeface="Arial" charset="0"/>
              </a:rPr>
              <a:t>ٌ، </a:t>
            </a:r>
          </a:p>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تَمْيِيز</a:t>
            </a:r>
            <a:r>
              <a:rPr lang="ar-JO" sz="3200" b="1" dirty="0">
                <a:solidFill>
                  <a:schemeClr val="bg1"/>
                </a:solidFill>
                <a:ea typeface="Arial" charset="0"/>
                <a:cs typeface="Arial" charset="0"/>
              </a:rPr>
              <a:t>ُ الأَرْوَاحِ، </a:t>
            </a:r>
          </a:p>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أَنْوَاعُ أَلْسِنَةٍ</a:t>
            </a:r>
            <a:r>
              <a:rPr lang="ar-JO" sz="3200" b="1" dirty="0">
                <a:solidFill>
                  <a:schemeClr val="bg1"/>
                </a:solidFill>
                <a:ea typeface="Arial" charset="0"/>
                <a:cs typeface="Arial" charset="0"/>
              </a:rPr>
              <a:t>، </a:t>
            </a:r>
          </a:p>
          <a:p>
            <a:pPr marL="392113" algn="ctr" eaLnBrk="1" hangingPunct="1">
              <a:defRPr/>
            </a:pPr>
            <a:r>
              <a:rPr lang="ar-JO" sz="3200" b="1" dirty="0">
                <a:solidFill>
                  <a:schemeClr val="bg1"/>
                </a:solidFill>
                <a:ea typeface="Arial" charset="0"/>
                <a:cs typeface="Arial" charset="0"/>
              </a:rPr>
              <a:t>وَلآخَرَ </a:t>
            </a:r>
            <a:r>
              <a:rPr lang="ar-JO" sz="3200" b="1" dirty="0">
                <a:solidFill>
                  <a:srgbClr val="FFFF00"/>
                </a:solidFill>
                <a:ea typeface="Arial" charset="0"/>
                <a:cs typeface="Arial" charset="0"/>
              </a:rPr>
              <a:t>تَرْجَمَةُ</a:t>
            </a:r>
            <a:r>
              <a:rPr lang="ar-JO" sz="3200" b="1" dirty="0">
                <a:solidFill>
                  <a:schemeClr val="bg1"/>
                </a:solidFill>
                <a:ea typeface="Arial" charset="0"/>
                <a:cs typeface="Arial" charset="0"/>
              </a:rPr>
              <a:t> أَلْسِنَةٍ.</a:t>
            </a:r>
          </a:p>
          <a:p>
            <a:pPr marL="392113" algn="ctr" eaLnBrk="1" hangingPunct="1">
              <a:defRPr/>
            </a:pPr>
            <a:r>
              <a:rPr lang="ar-JO" sz="3200" b="1" dirty="0">
                <a:solidFill>
                  <a:schemeClr val="bg1"/>
                </a:solidFill>
                <a:ea typeface="Arial" charset="0"/>
                <a:cs typeface="Arial" charset="0"/>
              </a:rPr>
              <a:t> 11وَلكِنَّ هذِهِ كُلَّهَا يَعْمَلُهَا </a:t>
            </a:r>
          </a:p>
          <a:p>
            <a:pPr marL="392113" algn="ctr" eaLnBrk="1" hangingPunct="1">
              <a:defRPr/>
            </a:pPr>
            <a:r>
              <a:rPr lang="ar-JO" sz="3200" b="1" dirty="0">
                <a:solidFill>
                  <a:schemeClr val="bg1"/>
                </a:solidFill>
                <a:ea typeface="Arial" charset="0"/>
                <a:cs typeface="Arial" charset="0"/>
              </a:rPr>
              <a:t>الرُّوحُ الْوَاحِدُ بِعَيْنِهِ</a:t>
            </a:r>
            <a:endParaRPr lang="en-US" sz="3200" b="1" dirty="0">
              <a:solidFill>
                <a:schemeClr val="bg1"/>
              </a:solidFill>
              <a:ea typeface="Arial"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7"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pPr eaLnBrk="1" hangingPunct="1">
              <a:defRPr/>
            </a:pPr>
            <a:r>
              <a:rPr lang="ar-JO" sz="3600" b="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الروح وحده من يختار الموهبة التي تحصل عليها (11ب)</a:t>
            </a:r>
            <a:endParaRPr lang="en-US" dirty="0">
              <a:latin typeface="Arial" panose="020B0604020202020204" pitchFamily="34" charset="0"/>
              <a:cs typeface="Arial" panose="020B0604020202020204" pitchFamily="34" charset="0"/>
            </a:endParaRPr>
          </a:p>
        </p:txBody>
      </p:sp>
      <p:sp>
        <p:nvSpPr>
          <p:cNvPr id="287748" name="Text Box 4"/>
          <p:cNvSpPr txBox="1">
            <a:spLocks noChangeArrowheads="1"/>
          </p:cNvSpPr>
          <p:nvPr/>
        </p:nvSpPr>
        <p:spPr bwMode="auto">
          <a:xfrm>
            <a:off x="0" y="1066800"/>
            <a:ext cx="91440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392113">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dirty="0">
                <a:solidFill>
                  <a:srgbClr val="FFFF00"/>
                </a:solidFill>
                <a:latin typeface="Arial" panose="020B0604020202020204" pitchFamily="34" charset="0"/>
                <a:cs typeface="Arial" panose="020B0604020202020204" pitchFamily="34" charset="0"/>
              </a:rPr>
              <a:t>قَاسِمًا لِكُلِّ وَاحِدٍ بِمُفْرَدِهِ، كَمَا يَشَاءُ.</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76400" y="1371600"/>
            <a:ext cx="5486400" cy="3886200"/>
          </a:xfrm>
          <a:effectLst>
            <a:outerShdw blurRad="63500" dist="35921" dir="2700000" algn="ctr" rotWithShape="0">
              <a:schemeClr val="tx1">
                <a:alpha val="74998"/>
              </a:schemeClr>
            </a:outerShdw>
          </a:effectLst>
        </p:spPr>
        <p:txBody>
          <a:bodyPr/>
          <a:lstStyle/>
          <a:p>
            <a:pPr eaLnBrk="1" hangingPunct="1">
              <a:defRPr/>
            </a:pPr>
            <a:r>
              <a:rPr lang="ar-JO" sz="8000" dirty="0">
                <a:latin typeface="Arial" panose="020B0604020202020204" pitchFamily="34" charset="0"/>
                <a:cs typeface="Arial" panose="020B0604020202020204" pitchFamily="34" charset="0"/>
              </a:rPr>
              <a:t>المواهب الكلامية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533400" y="304800"/>
            <a:ext cx="8305800" cy="1905000"/>
          </a:xfrm>
        </p:spPr>
        <p:txBody>
          <a:bodyPr/>
          <a:lstStyle/>
          <a:p>
            <a:pPr eaLnBrk="1" hangingPunct="1"/>
            <a:r>
              <a:rPr lang="ar-JO" dirty="0">
                <a:latin typeface="Arial" panose="020B0604020202020204" pitchFamily="34" charset="0"/>
                <a:cs typeface="Arial" panose="020B0604020202020204" pitchFamily="34" charset="0"/>
              </a:rPr>
              <a:t>يجب أن نستخدم مواهبنا من خلال </a:t>
            </a:r>
            <a:r>
              <a:rPr lang="ar-JO" dirty="0">
                <a:solidFill>
                  <a:srgbClr val="FFFF00"/>
                </a:solidFill>
                <a:latin typeface="Arial" panose="020B0604020202020204" pitchFamily="34" charset="0"/>
                <a:cs typeface="Arial" panose="020B0604020202020204" pitchFamily="34" charset="0"/>
              </a:rPr>
              <a:t>التحدث</a:t>
            </a:r>
            <a:r>
              <a:rPr lang="ar-JO" dirty="0">
                <a:latin typeface="Arial" panose="020B0604020202020204" pitchFamily="34" charset="0"/>
                <a:cs typeface="Arial" panose="020B0604020202020204" pitchFamily="34" charset="0"/>
              </a:rPr>
              <a:t> باسم الله أو </a:t>
            </a:r>
            <a:r>
              <a:rPr lang="ar-JO" dirty="0">
                <a:solidFill>
                  <a:srgbClr val="FFFF00"/>
                </a:solidFill>
                <a:latin typeface="Arial" panose="020B0604020202020204" pitchFamily="34" charset="0"/>
                <a:cs typeface="Arial" panose="020B0604020202020204" pitchFamily="34" charset="0"/>
              </a:rPr>
              <a:t>الخدمة</a:t>
            </a:r>
            <a:r>
              <a:rPr lang="ar-JO" dirty="0">
                <a:latin typeface="Arial" panose="020B0604020202020204" pitchFamily="34" charset="0"/>
                <a:cs typeface="Arial" panose="020B0604020202020204" pitchFamily="34" charset="0"/>
              </a:rPr>
              <a:t> بقوته (1 بط 4: 10-11).</a:t>
            </a:r>
            <a:endParaRPr lang="en-US" b="0" dirty="0">
              <a:solidFill>
                <a:schemeClr val="tx1"/>
              </a:solidFill>
              <a:latin typeface="Arial" panose="020B0604020202020204" pitchFamily="34" charset="0"/>
              <a:cs typeface="Arial" panose="020B0604020202020204" pitchFamily="34" charset="0"/>
            </a:endParaRPr>
          </a:p>
        </p:txBody>
      </p:sp>
      <p:pic>
        <p:nvPicPr>
          <p:cNvPr id="340994" name="Picture 3" descr="potinhis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2659063"/>
            <a:ext cx="5192713" cy="389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07E800BF-A485-754E-A90D-D80CA608BFB7}"/>
              </a:ext>
            </a:extLst>
          </p:cNvPr>
          <p:cNvSpPr txBox="1"/>
          <p:nvPr/>
        </p:nvSpPr>
        <p:spPr>
          <a:xfrm>
            <a:off x="2559304" y="7002463"/>
            <a:ext cx="4608512" cy="1323439"/>
          </a:xfrm>
          <a:prstGeom prst="rect">
            <a:avLst/>
          </a:prstGeom>
          <a:solidFill>
            <a:srgbClr val="D5D1C7"/>
          </a:solidFill>
        </p:spPr>
        <p:txBody>
          <a:bodyPr wrap="square" rtlCol="0">
            <a:spAutoFit/>
          </a:bodyPr>
          <a:lstStyle/>
          <a:p>
            <a:pPr algn="ctr"/>
            <a:r>
              <a:rPr lang="en-US" altLang="zh-TW" sz="2000" dirty="0"/>
              <a:t>We are the clay</a:t>
            </a:r>
          </a:p>
          <a:p>
            <a:pPr algn="ctr"/>
            <a:r>
              <a:rPr lang="en-US" altLang="zh-TW" sz="2000" dirty="0"/>
              <a:t>You are the Potter</a:t>
            </a:r>
          </a:p>
          <a:p>
            <a:pPr algn="ctr"/>
            <a:r>
              <a:rPr lang="en-US" altLang="zh-TW" sz="2000" dirty="0"/>
              <a:t>We are all the work of your hands</a:t>
            </a:r>
          </a:p>
          <a:p>
            <a:pPr algn="ctr"/>
            <a:r>
              <a:rPr lang="en-US" altLang="zh-TW" sz="2000" dirty="0"/>
              <a:t>Isaiah 64:8</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10</a:t>
            </a:r>
            <a:endParaRPr lang="en-US" dirty="0">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لِيَكُنْ كُلُّ وَاحِدٍ بِحَسَبِ مَا أَخَذَ مَوْهِبَةً،</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يَخْدِمُ بِهَا بَعْضُكُمْ بَعْضًا،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كَوُكَلاَءَ صَالِحِينَ عَلَى نِعْمَةِ اللهِ الْمُتَنَوِّعَةِ. </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11</a:t>
            </a:r>
            <a:endParaRPr lang="en-US" dirty="0">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11إِنْ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يَتَكَلَّمُ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فَكَأَقْوَالِ اللهِ.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لِكَيْ يَتَمَجَّدَ اللهُ فِي كُلِّ شَيْءٍ بِيَسُوعَ الْمَسِيحِ، </a:t>
            </a:r>
          </a:p>
          <a:p>
            <a:pPr algn="ctr" eaLnBrk="1" hangingPunct="1">
              <a:spcBef>
                <a:spcPct val="20000"/>
              </a:spcBef>
              <a:buClr>
                <a:schemeClr val="hlink"/>
              </a:buClr>
              <a:buSzPct val="120000"/>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555F36-7B75-FD12-AD9B-F7EE9F7BA0CB}"/>
              </a:ext>
            </a:extLst>
          </p:cNvPr>
          <p:cNvGrpSpPr/>
          <p:nvPr/>
        </p:nvGrpSpPr>
        <p:grpSpPr>
          <a:xfrm>
            <a:off x="0" y="0"/>
            <a:ext cx="2438400" cy="1828800"/>
            <a:chOff x="0" y="0"/>
            <a:chExt cx="2438400" cy="1828800"/>
          </a:xfrm>
        </p:grpSpPr>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3103AE18-8915-E6D5-A6C3-E3FAC76A7EEA}"/>
                </a:ext>
              </a:extLst>
            </p:cNvPr>
            <p:cNvSpPr/>
            <p:nvPr/>
          </p:nvSpPr>
          <p:spPr bwMode="auto">
            <a:xfrm>
              <a:off x="0" y="1196752"/>
              <a:ext cx="971600" cy="5134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 name="Oval 2">
              <a:extLst>
                <a:ext uri="{FF2B5EF4-FFF2-40B4-BE49-F238E27FC236}">
                  <a16:creationId xmlns:a16="http://schemas.microsoft.com/office/drawing/2014/main" id="{8A44CFF6-95AE-460E-8927-59AAFF811290}"/>
                </a:ext>
              </a:extLst>
            </p:cNvPr>
            <p:cNvSpPr/>
            <p:nvPr/>
          </p:nvSpPr>
          <p:spPr bwMode="auto">
            <a:xfrm>
              <a:off x="875184" y="1237444"/>
              <a:ext cx="144016" cy="216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aphicFrame>
        <p:nvGraphicFramePr>
          <p:cNvPr id="10242" name="Group 1026"/>
          <p:cNvGraphicFramePr>
            <a:graphicFrameLocks noGrp="1"/>
          </p:cNvGraphicFramePr>
          <p:nvPr>
            <p:extLst>
              <p:ext uri="{D42A27DB-BD31-4B8C-83A1-F6EECF244321}">
                <p14:modId xmlns:p14="http://schemas.microsoft.com/office/powerpoint/2010/main" val="3918316093"/>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5348" name="Title 33"/>
          <p:cNvSpPr>
            <a:spLocks noGrp="1"/>
          </p:cNvSpPr>
          <p:nvPr>
            <p:ph type="title" idx="4294967295"/>
          </p:nvPr>
        </p:nvSpPr>
        <p:spPr>
          <a:xfrm>
            <a:off x="3124200" y="0"/>
            <a:ext cx="3352800" cy="1752600"/>
          </a:xfrm>
        </p:spPr>
        <p:txBody>
          <a:bodyPr/>
          <a:lstStyle/>
          <a:p>
            <a:pPr eaLnBrk="1" hangingPunct="1"/>
            <a:r>
              <a:rPr lang="ar-JO" sz="3600" dirty="0">
                <a:latin typeface="Arial" charset="0"/>
                <a:cs typeface="Arial" charset="0"/>
              </a:rPr>
              <a:t>تصنيفات المواهب</a:t>
            </a:r>
            <a:br>
              <a:rPr lang="en-US" sz="3600" dirty="0">
                <a:latin typeface="Arial" charset="0"/>
                <a:cs typeface="Arial" charset="0"/>
              </a:rPr>
            </a:br>
            <a:r>
              <a:rPr lang="en-US" sz="3600" dirty="0">
                <a:latin typeface="Arial" charset="0"/>
                <a:cs typeface="Arial" charset="0"/>
              </a:rPr>
              <a:t>(</a:t>
            </a:r>
            <a:r>
              <a:rPr lang="ar-JO" sz="3600" dirty="0">
                <a:latin typeface="Arial" charset="0"/>
                <a:cs typeface="Arial" charset="0"/>
              </a:rPr>
              <a:t>1 بطرس 4: 11</a:t>
            </a:r>
            <a:r>
              <a:rPr lang="en-US" sz="3600" dirty="0">
                <a:latin typeface="Arial" charset="0"/>
                <a:cs typeface="Arial" charset="0"/>
              </a:rPr>
              <a:t>)</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6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348163"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76200" y="3600450"/>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64" name="Picture 4" descr="redgift"/>
          <p:cNvPicPr>
            <a:picLocks noChangeAspect="1" noChangeArrowheads="1"/>
          </p:cNvPicPr>
          <p:nvPr/>
        </p:nvPicPr>
        <p:blipFill>
          <a:blip r:embed="rId5" cstate="screen">
            <a:extLst>
              <a:ext uri="{28A0092B-C50C-407E-A947-70E740481C1C}">
                <a14:useLocalDpi xmlns:a14="http://schemas.microsoft.com/office/drawing/2010/main"/>
              </a:ext>
            </a:extLst>
          </a:blip>
          <a:srcRect r="10625"/>
          <a:stretch>
            <a:fillRect/>
          </a:stretch>
        </p:blipFill>
        <p:spPr bwMode="auto">
          <a:xfrm>
            <a:off x="5938838" y="609600"/>
            <a:ext cx="3205162"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65" name="Picture 5" descr="gift_smythson_packag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6313" y="3289300"/>
            <a:ext cx="4357687"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4" name="Rectangle 6"/>
          <p:cNvSpPr>
            <a:spLocks noGrp="1" noChangeArrowheads="1"/>
          </p:cNvSpPr>
          <p:nvPr>
            <p:ph type="title"/>
          </p:nvPr>
        </p:nvSpPr>
        <p:spPr>
          <a:xfrm>
            <a:off x="76200" y="76200"/>
            <a:ext cx="7239000" cy="1828800"/>
          </a:xfrm>
          <a:effectLst>
            <a:outerShdw blurRad="63500" dist="35921" dir="2700000" algn="ctr" rotWithShape="0">
              <a:schemeClr val="tx1">
                <a:alpha val="74998"/>
              </a:schemeClr>
            </a:outerShdw>
          </a:effectLst>
        </p:spPr>
        <p:txBody>
          <a:bodyPr/>
          <a:lstStyle/>
          <a:p>
            <a:pPr eaLnBrk="1" hangingPunct="1">
              <a:defRPr/>
            </a:pPr>
            <a:r>
              <a:rPr lang="ar-JO"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أعطى الله بعض المؤمنين موهبة </a:t>
            </a:r>
            <a:r>
              <a:rPr lang="ar-JO" dirty="0">
                <a:solidFill>
                  <a:srgbClr val="800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التحدث</a:t>
            </a:r>
            <a:r>
              <a:rPr lang="ar-JO"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ليكونوا صوته الخاص</a:t>
            </a:r>
            <a:endParaRPr lang="en-US" sz="36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228600" y="2362200"/>
            <a:ext cx="2057400" cy="1447800"/>
            <a:chOff x="144" y="1488"/>
            <a:chExt cx="1296" cy="912"/>
          </a:xfrm>
        </p:grpSpPr>
        <p:sp>
          <p:nvSpPr>
            <p:cNvPr id="348174" name="AutoShape 8"/>
            <p:cNvSpPr>
              <a:spLocks noChangeArrowheads="1"/>
            </p:cNvSpPr>
            <p:nvPr/>
          </p:nvSpPr>
          <p:spPr bwMode="auto">
            <a:xfrm>
              <a:off x="144" y="1488"/>
              <a:ext cx="1296" cy="912"/>
            </a:xfrm>
            <a:prstGeom prst="wedgeRoundRectCallout">
              <a:avLst>
                <a:gd name="adj1" fmla="val 49074"/>
                <a:gd name="adj2" fmla="val 112060"/>
                <a:gd name="adj3" fmla="val 16667"/>
              </a:avLst>
            </a:prstGeom>
            <a:solidFill>
              <a:schemeClr val="hlink"/>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348175" name="Text Box 9"/>
            <p:cNvSpPr txBox="1">
              <a:spLocks noChangeArrowheads="1"/>
            </p:cNvSpPr>
            <p:nvPr/>
          </p:nvSpPr>
          <p:spPr bwMode="auto">
            <a:xfrm>
              <a:off x="336" y="1584"/>
              <a:ext cx="960"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latin typeface="Arial" panose="020B0604020202020204" pitchFamily="34" charset="0"/>
                  <a:cs typeface="Arial" panose="020B0604020202020204" pitchFamily="34" charset="0"/>
                </a:rPr>
                <a:t>يقول الله استخدم موهبتك</a:t>
              </a:r>
              <a:endParaRPr lang="en-US" dirty="0">
                <a:latin typeface="Arial" panose="020B0604020202020204" pitchFamily="34" charset="0"/>
                <a:cs typeface="Arial" panose="020B0604020202020204" pitchFamily="34" charset="0"/>
              </a:endParaRPr>
            </a:p>
          </p:txBody>
        </p:sp>
      </p:grpSp>
      <p:grpSp>
        <p:nvGrpSpPr>
          <p:cNvPr id="3" name="Group 10"/>
          <p:cNvGrpSpPr>
            <a:grpSpLocks/>
          </p:cNvGrpSpPr>
          <p:nvPr/>
        </p:nvGrpSpPr>
        <p:grpSpPr bwMode="auto">
          <a:xfrm>
            <a:off x="4186238" y="1981200"/>
            <a:ext cx="2743200" cy="1676400"/>
            <a:chOff x="2064" y="1248"/>
            <a:chExt cx="1728" cy="1056"/>
          </a:xfrm>
        </p:grpSpPr>
        <p:sp>
          <p:nvSpPr>
            <p:cNvPr id="348172" name="AutoShape 11"/>
            <p:cNvSpPr>
              <a:spLocks noChangeArrowheads="1"/>
            </p:cNvSpPr>
            <p:nvPr/>
          </p:nvSpPr>
          <p:spPr bwMode="auto">
            <a:xfrm>
              <a:off x="2064" y="1248"/>
              <a:ext cx="1728" cy="1056"/>
            </a:xfrm>
            <a:prstGeom prst="wedgeRoundRectCallout">
              <a:avLst>
                <a:gd name="adj1" fmla="val 78125"/>
                <a:gd name="adj2" fmla="val -51421"/>
                <a:gd name="adj3" fmla="val 16667"/>
              </a:avLst>
            </a:prstGeom>
            <a:solidFill>
              <a:schemeClr val="hlink"/>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348173" name="Text Box 12"/>
            <p:cNvSpPr txBox="1">
              <a:spLocks noChangeArrowheads="1"/>
            </p:cNvSpPr>
            <p:nvPr/>
          </p:nvSpPr>
          <p:spPr bwMode="auto">
            <a:xfrm>
              <a:off x="2256" y="1344"/>
              <a:ext cx="1344"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latin typeface="Arial" panose="020B0604020202020204" pitchFamily="34" charset="0"/>
                  <a:cs typeface="Arial" panose="020B0604020202020204" pitchFamily="34" charset="0"/>
                </a:rPr>
                <a:t>أعرف ذلك ولهذا أشارك إيماني</a:t>
              </a:r>
              <a:endParaRPr lang="en-US" dirty="0">
                <a:latin typeface="Arial" panose="020B0604020202020204" pitchFamily="34" charset="0"/>
                <a:cs typeface="Arial" panose="020B0604020202020204" pitchFamily="34" charset="0"/>
              </a:endParaRPr>
            </a:p>
          </p:txBody>
        </p:sp>
      </p:grpSp>
      <p:grpSp>
        <p:nvGrpSpPr>
          <p:cNvPr id="4" name="Group 13"/>
          <p:cNvGrpSpPr>
            <a:grpSpLocks/>
          </p:cNvGrpSpPr>
          <p:nvPr/>
        </p:nvGrpSpPr>
        <p:grpSpPr bwMode="auto">
          <a:xfrm>
            <a:off x="3733800" y="5410200"/>
            <a:ext cx="2362200" cy="1447800"/>
            <a:chOff x="2352" y="3408"/>
            <a:chExt cx="1488" cy="912"/>
          </a:xfrm>
        </p:grpSpPr>
        <p:sp>
          <p:nvSpPr>
            <p:cNvPr id="348170" name="AutoShape 14"/>
            <p:cNvSpPr>
              <a:spLocks noChangeArrowheads="1"/>
            </p:cNvSpPr>
            <p:nvPr/>
          </p:nvSpPr>
          <p:spPr bwMode="auto">
            <a:xfrm>
              <a:off x="2400" y="3408"/>
              <a:ext cx="1435" cy="912"/>
            </a:xfrm>
            <a:prstGeom prst="wedgeRoundRectCallout">
              <a:avLst>
                <a:gd name="adj1" fmla="val 87838"/>
                <a:gd name="adj2" fmla="val -49560"/>
                <a:gd name="adj3" fmla="val 16667"/>
              </a:avLst>
            </a:prstGeom>
            <a:solidFill>
              <a:schemeClr val="hlink"/>
            </a:solidFill>
            <a:ln w="9525">
              <a:solidFill>
                <a:schemeClr val="tx1"/>
              </a:solidFill>
              <a:miter lim="800000"/>
              <a:headEnd/>
              <a:tailEnd/>
            </a:ln>
          </p:spPr>
          <p:txBody>
            <a:bodyPr wrap="none" anchor="ctr"/>
            <a:lstStyle/>
            <a:p>
              <a:pPr algn="ctr"/>
              <a:endParaRPr lang="en-US">
                <a:latin typeface="Arial" panose="020B0604020202020204" pitchFamily="34" charset="0"/>
                <a:cs typeface="Arial" panose="020B0604020202020204" pitchFamily="34" charset="0"/>
              </a:endParaRPr>
            </a:p>
          </p:txBody>
        </p:sp>
        <p:sp>
          <p:nvSpPr>
            <p:cNvPr id="348171" name="Text Box 15"/>
            <p:cNvSpPr txBox="1">
              <a:spLocks noChangeArrowheads="1"/>
            </p:cNvSpPr>
            <p:nvPr/>
          </p:nvSpPr>
          <p:spPr bwMode="auto">
            <a:xfrm>
              <a:off x="2352" y="3504"/>
              <a:ext cx="1488"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dirty="0">
                  <a:latin typeface="Arial" panose="020B0604020202020204" pitchFamily="34" charset="0"/>
                  <a:cs typeface="Arial" panose="020B0604020202020204" pitchFamily="34" charset="0"/>
                </a:rPr>
                <a:t>نحن نستخدم     أفواهنا له أيضاً</a:t>
              </a:r>
              <a:endParaRPr lang="en-US"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6" name="Footer Placeholder 2"/>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350211"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25400" y="0"/>
            <a:ext cx="91948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algn="ctr" eaLnBrk="1" hangingPunct="1">
              <a:defRPr/>
            </a:pPr>
            <a:r>
              <a:rPr lang="ar-JO" dirty="0">
                <a:latin typeface="Arial" panose="020B0604020202020204" pitchFamily="34" charset="0"/>
                <a:cs typeface="Arial" panose="020B0604020202020204" pitchFamily="34" charset="0"/>
              </a:rPr>
              <a:t>رومية   12: 6-7</a:t>
            </a:r>
            <a:endParaRPr lang="en-US" dirty="0">
              <a:latin typeface="Arial" panose="020B0604020202020204" pitchFamily="34" charset="0"/>
              <a:cs typeface="Arial" panose="020B0604020202020204" pitchFamily="34" charset="0"/>
            </a:endParaRPr>
          </a:p>
        </p:txBody>
      </p:sp>
      <p:sp>
        <p:nvSpPr>
          <p:cNvPr id="500741" name="Rectangle 5"/>
          <p:cNvSpPr>
            <a:spLocks noChangeArrowheads="1"/>
          </p:cNvSpPr>
          <p:nvPr/>
        </p:nvSpPr>
        <p:spPr bwMode="auto">
          <a:xfrm>
            <a:off x="3048000" y="0"/>
            <a:ext cx="5943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6وَلكِنْ لَنَا مَوَاهِبُ مُخْتَلِفَةٌ </a:t>
            </a:r>
          </a:p>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بِحَسَبِ النِّعْمَةِ الْمُعْطَاةِ لَنَا:</a:t>
            </a:r>
          </a:p>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 أَنُبُوَّةٌ فَبِالنِّسْبَةِ إِلَى الإِيمَانِ</a:t>
            </a:r>
          </a:p>
          <a:p>
            <a:pPr algn="r" eaLnBrk="1" hangingPunct="1">
              <a:lnSpc>
                <a:spcPct val="90000"/>
              </a:lnSpc>
              <a:spcBef>
                <a:spcPct val="20000"/>
              </a:spcBef>
              <a:defRPr/>
            </a:pPr>
            <a:r>
              <a:rPr lang="ar-JO" sz="4000" b="1" dirty="0">
                <a:effectLst>
                  <a:glow rad="114300">
                    <a:srgbClr val="FFFFFF">
                      <a:alpha val="90000"/>
                    </a:srgbClr>
                  </a:glow>
                </a:effectLst>
                <a:latin typeface="Arial" panose="020B0604020202020204" pitchFamily="34" charset="0"/>
                <a:cs typeface="Arial" panose="020B0604020202020204" pitchFamily="34" charset="0"/>
              </a:rPr>
              <a:t>7أَمْ خِدْمَةٌ فَفِي الْخِدْمَةِ،</a:t>
            </a:r>
          </a:p>
          <a:p>
            <a:pPr algn="r" eaLnBrk="1" hangingPunct="1">
              <a:lnSpc>
                <a:spcPct val="90000"/>
              </a:lnSpc>
              <a:spcBef>
                <a:spcPct val="20000"/>
              </a:spcBef>
              <a:defRPr/>
            </a:pPr>
            <a:r>
              <a:rPr lang="ar-JO" sz="4000" b="1" dirty="0">
                <a:solidFill>
                  <a:srgbClr val="0000FF"/>
                </a:solidFill>
                <a:effectLst>
                  <a:glow rad="114300">
                    <a:srgbClr val="FFFFFF">
                      <a:alpha val="90000"/>
                    </a:srgbClr>
                  </a:glow>
                </a:effectLst>
                <a:latin typeface="Arial" panose="020B0604020202020204" pitchFamily="34" charset="0"/>
                <a:cs typeface="Arial" panose="020B0604020202020204" pitchFamily="34" charset="0"/>
              </a:rPr>
              <a:t>أَمِ الْمُعَلِّمُ فَفِي التَّعْلِيمِ</a:t>
            </a:r>
            <a:r>
              <a:rPr lang="en-US" sz="4000" b="1" dirty="0">
                <a:solidFill>
                  <a:srgbClr val="0000FF"/>
                </a:solidFill>
                <a:effectLst>
                  <a:glow rad="114300">
                    <a:srgbClr val="FFFFFF">
                      <a:alpha val="90000"/>
                    </a:srgbClr>
                  </a:glow>
                </a:effectLst>
                <a:latin typeface="Arial" panose="020B0604020202020204" pitchFamily="34" charset="0"/>
                <a:cs typeface="Arial" panose="020B0604020202020204"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534400" y="-76200"/>
            <a:ext cx="762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49</a:t>
            </a:r>
            <a:endParaRPr lang="en-US" b="1" i="1">
              <a:solidFill>
                <a:srgbClr val="FFFFFF"/>
              </a:solidFill>
              <a:latin typeface="Times New Roman" charset="0"/>
            </a:endParaRPr>
          </a:p>
        </p:txBody>
      </p:sp>
      <p:sp>
        <p:nvSpPr>
          <p:cNvPr id="351235" name="Rectangle 3"/>
          <p:cNvSpPr txBox="1">
            <a:spLocks noChangeArrowheads="1"/>
          </p:cNvSpPr>
          <p:nvPr/>
        </p:nvSpPr>
        <p:spPr bwMode="auto">
          <a:xfrm>
            <a:off x="0" y="-26988"/>
            <a:ext cx="9172575" cy="424815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pPr>
            <a:r>
              <a:rPr lang="ar-JO" sz="3600" b="1" dirty="0">
                <a:solidFill>
                  <a:srgbClr val="FFFFFF"/>
                </a:solidFill>
                <a:cs typeface="Arial" charset="0"/>
              </a:rPr>
              <a:t>16كُلُّ الْكِتَابِ هُوَ مُوحًى بِهِ مِنَ اللهِ</a:t>
            </a:r>
          </a:p>
          <a:p>
            <a:pPr algn="ctr" eaLnBrk="1" hangingPunct="1">
              <a:lnSpc>
                <a:spcPct val="90000"/>
              </a:lnSpc>
              <a:spcBef>
                <a:spcPct val="20000"/>
              </a:spcBef>
            </a:pPr>
            <a:r>
              <a:rPr lang="ar-JO" sz="3600" b="1" dirty="0">
                <a:solidFill>
                  <a:srgbClr val="FFFFFF"/>
                </a:solidFill>
                <a:cs typeface="Arial" charset="0"/>
              </a:rPr>
              <a:t>وَنَافِعٌ لِلتَّعْلِيمِ وَالتَّوْبِيخِ، لِلتَّقْوِيمِ </a:t>
            </a:r>
          </a:p>
          <a:p>
            <a:pPr algn="ctr" eaLnBrk="1" hangingPunct="1">
              <a:lnSpc>
                <a:spcPct val="90000"/>
              </a:lnSpc>
              <a:spcBef>
                <a:spcPct val="20000"/>
              </a:spcBef>
            </a:pPr>
            <a:r>
              <a:rPr lang="ar-JO" sz="3600" b="1" dirty="0">
                <a:solidFill>
                  <a:srgbClr val="FFFFFF"/>
                </a:solidFill>
                <a:cs typeface="Arial" charset="0"/>
              </a:rPr>
              <a:t>وَالتَّأْدِيبِ الَّذِي فِي الْبِرِّ                                          17لكَيْ يَكُونَ إِنْسَانُ اللهِ كَامِلاً</a:t>
            </a:r>
          </a:p>
          <a:p>
            <a:pPr algn="ctr" eaLnBrk="1" hangingPunct="1">
              <a:lnSpc>
                <a:spcPct val="90000"/>
              </a:lnSpc>
              <a:spcBef>
                <a:spcPct val="20000"/>
              </a:spcBef>
            </a:pPr>
            <a:r>
              <a:rPr lang="ar-JO" sz="3600" b="1" dirty="0">
                <a:solidFill>
                  <a:srgbClr val="FFFFFF"/>
                </a:solidFill>
                <a:cs typeface="Arial" charset="0"/>
              </a:rPr>
              <a:t>مُتَأَهِّبًا لِكُلِّ عَمَل صَالِحٍ.</a:t>
            </a:r>
            <a:endParaRPr lang="en-US" sz="3600" b="1" dirty="0">
              <a:solidFill>
                <a:srgbClr val="FFFFFF"/>
              </a:solidFill>
              <a:cs typeface="Arial" charset="0"/>
            </a:endParaRPr>
          </a:p>
        </p:txBody>
      </p:sp>
      <p:pic>
        <p:nvPicPr>
          <p:cNvPr id="351236" name="Picture 2" descr="2timothy3_16-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3575" y="4086225"/>
            <a:ext cx="5940425"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183976" y="4730080"/>
            <a:ext cx="7772400" cy="1219200"/>
          </a:xfrm>
        </p:spPr>
        <p:txBody>
          <a:bodyPr/>
          <a:lstStyle/>
          <a:p>
            <a:pPr algn="l" eaLnBrk="1" hangingPunct="1">
              <a:defRPr/>
            </a:pPr>
            <a:r>
              <a:rPr lang="ar-JO" sz="9600" dirty="0">
                <a:effectLst>
                  <a:glow rad="139700">
                    <a:srgbClr val="660066">
                      <a:alpha val="88000"/>
                    </a:srgbClr>
                  </a:glow>
                </a:effectLst>
                <a:latin typeface="Arial"/>
                <a:cs typeface="Arial"/>
              </a:rPr>
              <a:t>التعليم</a:t>
            </a:r>
            <a:endParaRPr lang="en-US" sz="9600" dirty="0">
              <a:effectLst>
                <a:glow rad="139700">
                  <a:srgbClr val="660066">
                    <a:alpha val="88000"/>
                  </a:srgbClr>
                </a:glow>
              </a:effectLst>
              <a:latin typeface="Arial"/>
              <a:cs typeface="Arial"/>
            </a:endParaRPr>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 Box 3"/>
          <p:cNvSpPr txBox="1">
            <a:spLocks noChangeArrowheads="1"/>
          </p:cNvSpPr>
          <p:nvPr/>
        </p:nvSpPr>
        <p:spPr bwMode="auto">
          <a:xfrm>
            <a:off x="325438" y="2286000"/>
            <a:ext cx="8062912"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altLang="ja-JP" sz="4000" b="1" dirty="0">
                <a:solidFill>
                  <a:srgbClr val="FFFFFF"/>
                </a:solidFill>
                <a:latin typeface="Arial"/>
                <a:cs typeface="Arial"/>
              </a:rPr>
              <a:t>القدرة على توصيل الكتاب المقدس </a:t>
            </a:r>
          </a:p>
          <a:p>
            <a:pPr algn="ctr" eaLnBrk="1" hangingPunct="1">
              <a:spcBef>
                <a:spcPct val="50000"/>
              </a:spcBef>
              <a:defRPr/>
            </a:pPr>
            <a:r>
              <a:rPr lang="ar-JO" altLang="ja-JP" sz="4000" b="1" dirty="0">
                <a:solidFill>
                  <a:srgbClr val="FFFFFF"/>
                </a:solidFill>
                <a:latin typeface="Arial"/>
                <a:cs typeface="Arial"/>
              </a:rPr>
              <a:t>بوضوح وسهولة وحكمة وكفاءة... </a:t>
            </a:r>
          </a:p>
          <a:p>
            <a:pPr algn="ctr" eaLnBrk="1" hangingPunct="1">
              <a:spcBef>
                <a:spcPct val="50000"/>
              </a:spcBef>
              <a:defRPr/>
            </a:pPr>
            <a:r>
              <a:rPr lang="ar-JO" altLang="ja-JP" sz="4000" b="1" dirty="0">
                <a:solidFill>
                  <a:srgbClr val="FFFFFF"/>
                </a:solidFill>
                <a:latin typeface="Arial"/>
                <a:cs typeface="Arial"/>
              </a:rPr>
              <a:t>شرح كلمة الله بفهم (سويندول، 4)</a:t>
            </a:r>
            <a:endParaRPr lang="en-US" dirty="0">
              <a:solidFill>
                <a:srgbClr val="000000"/>
              </a:solidFill>
              <a:latin typeface="Arial"/>
              <a:cs typeface="Arial"/>
            </a:endParaRPr>
          </a:p>
        </p:txBody>
      </p:sp>
      <p:sp>
        <p:nvSpPr>
          <p:cNvPr id="49156" name="Text Box 4"/>
          <p:cNvSpPr txBox="1">
            <a:spLocks noChangeArrowheads="1"/>
          </p:cNvSpPr>
          <p:nvPr/>
        </p:nvSpPr>
        <p:spPr bwMode="auto">
          <a:xfrm>
            <a:off x="8382000" y="76200"/>
            <a:ext cx="685800" cy="461963"/>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ar-JO" b="1" dirty="0">
                <a:solidFill>
                  <a:srgbClr val="FFFFFF"/>
                </a:solidFill>
                <a:latin typeface="Arial"/>
                <a:cs typeface="Arial"/>
              </a:rPr>
              <a:t>49</a:t>
            </a:r>
            <a:endParaRPr lang="en-US" b="1" dirty="0">
              <a:solidFill>
                <a:srgbClr val="FFFFFF"/>
              </a:solidFill>
              <a:latin typeface="Arial"/>
              <a:cs typeface="Arial"/>
            </a:endParaRPr>
          </a:p>
        </p:txBody>
      </p:sp>
      <p:sp>
        <p:nvSpPr>
          <p:cNvPr id="49157" name="Rectangle 5"/>
          <p:cNvSpPr>
            <a:spLocks noGrp="1" noChangeArrowheads="1"/>
          </p:cNvSpPr>
          <p:nvPr>
            <p:ph type="title" idx="4294967295"/>
          </p:nvPr>
        </p:nvSpPr>
        <p:spPr>
          <a:xfrm>
            <a:off x="685800" y="944563"/>
            <a:ext cx="7772400" cy="808037"/>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ar-JO" sz="4400" dirty="0">
                <a:latin typeface="Arial"/>
                <a:cs typeface="Arial"/>
              </a:rPr>
              <a:t>تعريف التعليم</a:t>
            </a:r>
            <a:endParaRPr lang="en-US" b="0" dirty="0">
              <a:solidFill>
                <a:srgbClr val="FF0000"/>
              </a:solidFill>
              <a:latin typeface="Arial"/>
              <a:cs typeface="Arial"/>
            </a:endParaRPr>
          </a:p>
        </p:txBody>
      </p:sp>
      <p:sp>
        <p:nvSpPr>
          <p:cNvPr id="6" name="Text Box 4"/>
          <p:cNvSpPr txBox="1">
            <a:spLocks noChangeArrowheads="1"/>
          </p:cNvSpPr>
          <p:nvPr/>
        </p:nvSpPr>
        <p:spPr bwMode="auto">
          <a:xfrm>
            <a:off x="8244408" y="548680"/>
            <a:ext cx="829816" cy="3785652"/>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س1</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س10</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س19</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س28</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س37</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س46</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س55</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س64</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س73</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س82</a:t>
            </a:r>
            <a:endParaRPr lang="en-US" b="1" dirty="0">
              <a:solidFill>
                <a:srgbClr val="FFFFFF"/>
              </a:solidFill>
              <a:effectLst>
                <a:glow rad="177800">
                  <a:srgbClr val="000000"/>
                </a:glow>
              </a:effectLst>
              <a:latin typeface="Arial"/>
              <a:cs typeface="Arial"/>
            </a:endParaRPr>
          </a:p>
        </p:txBody>
      </p:sp>
      <p:sp>
        <p:nvSpPr>
          <p:cNvPr id="353286" name="Rectangular Callout 1"/>
          <p:cNvSpPr>
            <a:spLocks noChangeArrowheads="1"/>
          </p:cNvSpPr>
          <p:nvPr/>
        </p:nvSpPr>
        <p:spPr bwMode="auto">
          <a:xfrm>
            <a:off x="0" y="115888"/>
            <a:ext cx="8101013" cy="576262"/>
          </a:xfrm>
          <a:prstGeom prst="wedgeRectCallout">
            <a:avLst>
              <a:gd name="adj1" fmla="val 53032"/>
              <a:gd name="adj2" fmla="val 40454"/>
            </a:avLst>
          </a:prstGeom>
          <a:solidFill>
            <a:schemeClr val="bg1"/>
          </a:solidFill>
          <a:ln w="9525">
            <a:solidFill>
              <a:schemeClr val="tx1"/>
            </a:solidFill>
            <a:round/>
            <a:headEnd/>
            <a:tailEnd/>
          </a:ln>
        </p:spPr>
        <p:txBody>
          <a:bodyPr anchor="ctr"/>
          <a:lstStyle/>
          <a:p>
            <a:pPr algn="ctr"/>
            <a:r>
              <a:rPr lang="ar-JO" b="1" dirty="0">
                <a:solidFill>
                  <a:srgbClr val="000000"/>
                </a:solidFill>
                <a:latin typeface="Arial" panose="020B0604020202020204" pitchFamily="34" charset="0"/>
                <a:cs typeface="Arial" panose="020B0604020202020204" pitchFamily="34" charset="0"/>
              </a:rPr>
              <a:t>مخزون أسئلة المواهب الروحية (الصفحات 60-61) </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500" fill="hold"/>
                                        <p:tgtEl>
                                          <p:spTgt spid="49155"/>
                                        </p:tgtEl>
                                        <p:attrNameLst>
                                          <p:attrName>ppt_w</p:attrName>
                                        </p:attrNameLst>
                                      </p:cBhvr>
                                      <p:tavLst>
                                        <p:tav tm="0">
                                          <p:val>
                                            <p:fltVal val="0"/>
                                          </p:val>
                                        </p:tav>
                                        <p:tav tm="100000">
                                          <p:val>
                                            <p:strVal val="#ppt_w"/>
                                          </p:val>
                                        </p:tav>
                                      </p:tavLst>
                                    </p:anim>
                                    <p:anim calcmode="lin" valueType="num">
                                      <p:cBhvr>
                                        <p:cTn id="8" dur="500" fill="hold"/>
                                        <p:tgtEl>
                                          <p:spTgt spid="49155"/>
                                        </p:tgtEl>
                                        <p:attrNameLst>
                                          <p:attrName>ppt_h</p:attrName>
                                        </p:attrNameLst>
                                      </p:cBhvr>
                                      <p:tavLst>
                                        <p:tav tm="0">
                                          <p:val>
                                            <p:fltVal val="0"/>
                                          </p:val>
                                        </p:tav>
                                        <p:tav tm="100000">
                                          <p:val>
                                            <p:strVal val="#ppt_h"/>
                                          </p:val>
                                        </p:tav>
                                      </p:tavLst>
                                    </p:anim>
                                    <p:anim calcmode="lin" valueType="num">
                                      <p:cBhvr>
                                        <p:cTn id="9" dur="500" fill="hold"/>
                                        <p:tgtEl>
                                          <p:spTgt spid="49155"/>
                                        </p:tgtEl>
                                        <p:attrNameLst>
                                          <p:attrName>style.rotation</p:attrName>
                                        </p:attrNameLst>
                                      </p:cBhvr>
                                      <p:tavLst>
                                        <p:tav tm="0">
                                          <p:val>
                                            <p:fltVal val="360"/>
                                          </p:val>
                                        </p:tav>
                                        <p:tav tm="100000">
                                          <p:val>
                                            <p:fltVal val="0"/>
                                          </p:val>
                                        </p:tav>
                                      </p:tavLst>
                                    </p:anim>
                                    <p:animEffect transition="in" filter="fade">
                                      <p:cBhvr>
                                        <p:cTn id="10"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0" y="0"/>
            <a:ext cx="9144000" cy="1268413"/>
          </a:xfrm>
          <a:solidFill>
            <a:srgbClr val="0000FF"/>
          </a:solidFill>
        </p:spPr>
        <p:txBody>
          <a:bodyPr/>
          <a:lstStyle/>
          <a:p>
            <a:r>
              <a:rPr lang="ar-JO" sz="4000" b="1" dirty="0">
                <a:solidFill>
                  <a:srgbClr val="FFFFFF"/>
                </a:solidFill>
                <a:latin typeface="Arial" panose="020B0604020202020204" pitchFamily="34" charset="0"/>
                <a:ea typeface="ＭＳ Ｐゴシック" charset="0"/>
                <a:cs typeface="Arial" panose="020B0604020202020204" pitchFamily="34" charset="0"/>
              </a:rPr>
              <a:t>اخدموا بحسب إيمانكم                                   (رو 12: 3)</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55330" name="Title 1"/>
          <p:cNvSpPr txBox="1">
            <a:spLocks/>
          </p:cNvSpPr>
          <p:nvPr/>
        </p:nvSpPr>
        <p:spPr bwMode="auto">
          <a:xfrm>
            <a:off x="179388" y="1341438"/>
            <a:ext cx="8137525" cy="5183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000000"/>
                </a:solidFill>
                <a:latin typeface="Arial" panose="020B0604020202020204" pitchFamily="34" charset="0"/>
                <a:cs typeface="Arial" panose="020B0604020202020204" pitchFamily="34" charset="0"/>
              </a:rPr>
              <a:t>3فَإِنِّي أَقُولُ بِالنِّعْمَةِ الْمُعْطَاةِ لِي </a:t>
            </a:r>
          </a:p>
          <a:p>
            <a:pPr algn="ctr"/>
            <a:r>
              <a:rPr lang="ar-JO" sz="3600" b="1" dirty="0">
                <a:solidFill>
                  <a:srgbClr val="000000"/>
                </a:solidFill>
                <a:latin typeface="Arial" panose="020B0604020202020204" pitchFamily="34" charset="0"/>
                <a:cs typeface="Arial" panose="020B0604020202020204" pitchFamily="34" charset="0"/>
              </a:rPr>
              <a:t>لِكُلِّ مَنْ هُوَ بَيْنَكُمْ: </a:t>
            </a:r>
          </a:p>
          <a:p>
            <a:pPr algn="ctr"/>
            <a:r>
              <a:rPr lang="ar-JO" sz="3600" b="1" dirty="0">
                <a:solidFill>
                  <a:srgbClr val="000000"/>
                </a:solidFill>
                <a:latin typeface="Arial" panose="020B0604020202020204" pitchFamily="34" charset="0"/>
                <a:cs typeface="Arial" panose="020B0604020202020204" pitchFamily="34" charset="0"/>
              </a:rPr>
              <a:t>أَنْ لاَ يَرْتَئِيَ فَوْقَ مَا يَنْبَغِي أَنْ يَرْتَئِيَ، </a:t>
            </a:r>
          </a:p>
          <a:p>
            <a:pPr algn="ctr"/>
            <a:r>
              <a:rPr lang="ar-JO" sz="3600" b="1" dirty="0">
                <a:solidFill>
                  <a:schemeClr val="accent6"/>
                </a:solidFill>
                <a:latin typeface="Arial" panose="020B0604020202020204" pitchFamily="34" charset="0"/>
                <a:cs typeface="Arial" panose="020B0604020202020204" pitchFamily="34" charset="0"/>
              </a:rPr>
              <a:t>بَلْ يَرْتَئِيَ إِلَى التَّعَقُّلِ، </a:t>
            </a:r>
          </a:p>
          <a:p>
            <a:pPr algn="ctr"/>
            <a:r>
              <a:rPr lang="ar-JO" sz="3600" b="1" dirty="0">
                <a:solidFill>
                  <a:schemeClr val="accent6"/>
                </a:solidFill>
                <a:latin typeface="Arial" panose="020B0604020202020204" pitchFamily="34" charset="0"/>
                <a:cs typeface="Arial" panose="020B0604020202020204" pitchFamily="34" charset="0"/>
              </a:rPr>
              <a:t>كَمَا قَسَمَ اللهُ لِكُلِّ وَاحِدٍ مِقْدَارًا مِنَ الإِيمَانِ</a:t>
            </a:r>
            <a:r>
              <a:rPr lang="ar-JO" sz="3600" b="1" dirty="0">
                <a:solidFill>
                  <a:srgbClr val="000000"/>
                </a:solidFill>
                <a:latin typeface="Arial" panose="020B0604020202020204" pitchFamily="34" charset="0"/>
                <a:cs typeface="Arial" panose="020B0604020202020204" pitchFamily="34" charset="0"/>
              </a:rPr>
              <a:t>.</a:t>
            </a:r>
            <a:r>
              <a:rPr lang="en-US" sz="3600" b="1" dirty="0">
                <a:solidFill>
                  <a:srgbClr val="000000"/>
                </a:solidFill>
                <a:latin typeface="Arial" panose="020B0604020202020204" pitchFamily="34" charset="0"/>
                <a:cs typeface="Arial" panose="020B0604020202020204"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381000"/>
            <a:ext cx="9144000" cy="708025"/>
          </a:xfrm>
        </p:spPr>
        <p:txBody>
          <a:bodyPr/>
          <a:lstStyle/>
          <a:p>
            <a:pPr eaLnBrk="1" hangingPunct="1">
              <a:defRPr/>
            </a:pPr>
            <a:r>
              <a:rPr lang="ar-JO" b="1" dirty="0">
                <a:solidFill>
                  <a:schemeClr val="bg1"/>
                </a:solidFill>
                <a:effectLst>
                  <a:glow rad="139700">
                    <a:schemeClr val="tx1">
                      <a:alpha val="86000"/>
                    </a:schemeClr>
                  </a:glow>
                </a:effectLst>
                <a:latin typeface="Arial" panose="020B0604020202020204" pitchFamily="34" charset="0"/>
                <a:ea typeface="ＭＳ Ｐゴシック" charset="0"/>
                <a:cs typeface="Arial" panose="020B0604020202020204" pitchFamily="34" charset="0"/>
              </a:rPr>
              <a:t>أفسس 4: 11-12                            (ترجمة الملك جيمس الخاطئة)</a:t>
            </a:r>
            <a:endParaRPr lang="en-US" b="1" dirty="0">
              <a:solidFill>
                <a:schemeClr val="bg1"/>
              </a:solidFill>
              <a:effectLst>
                <a:glow rad="139700">
                  <a:schemeClr val="tx1">
                    <a:alpha val="86000"/>
                  </a:schemeClr>
                </a:glow>
              </a:effectLst>
              <a:latin typeface="Arial" panose="020B0604020202020204" pitchFamily="34" charset="0"/>
              <a:ea typeface="ＭＳ Ｐゴシック" charset="0"/>
              <a:cs typeface="Arial" panose="020B0604020202020204" pitchFamily="34" charset="0"/>
            </a:endParaRPr>
          </a:p>
        </p:txBody>
      </p:sp>
      <p:sp>
        <p:nvSpPr>
          <p:cNvPr id="239619" name="Rectangle 3"/>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lstStyle/>
          <a:p>
            <a:pPr algn="ctr" eaLnBrk="1" hangingPunct="1">
              <a:defRPr/>
            </a:pPr>
            <a:endParaRPr lang="en-US" sz="4400" b="1">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p:txBody>
      </p:sp>
      <p:sp>
        <p:nvSpPr>
          <p:cNvPr id="239620" name="Text Box 4"/>
          <p:cNvSpPr txBox="1">
            <a:spLocks noChangeArrowheads="1"/>
          </p:cNvSpPr>
          <p:nvPr/>
        </p:nvSpPr>
        <p:spPr bwMode="auto">
          <a:xfrm>
            <a:off x="6660233" y="1420813"/>
            <a:ext cx="2483768" cy="95410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ع 11</a:t>
            </a:r>
            <a:br>
              <a:rPr lang="en-US"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b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ترجمة الملك جيمس</a:t>
            </a:r>
            <a:endParaRPr lang="en-US" sz="1400" dirty="0">
              <a:solidFill>
                <a:srgbClr val="000000"/>
              </a:solidFill>
              <a:effectLst>
                <a:glow rad="139700">
                  <a:srgbClr val="000000">
                    <a:alpha val="86000"/>
                  </a:srgbClr>
                </a:glow>
              </a:effectLst>
              <a:latin typeface="Arial" panose="020B0604020202020204" pitchFamily="34" charset="0"/>
              <a:cs typeface="Arial" panose="020B0604020202020204" pitchFamily="34" charset="0"/>
            </a:endParaRPr>
          </a:p>
        </p:txBody>
      </p:sp>
      <p:sp>
        <p:nvSpPr>
          <p:cNvPr id="239621" name="Text Box 5"/>
          <p:cNvSpPr txBox="1">
            <a:spLocks noChangeArrowheads="1"/>
          </p:cNvSpPr>
          <p:nvPr/>
        </p:nvSpPr>
        <p:spPr bwMode="auto">
          <a:xfrm>
            <a:off x="1" y="1420813"/>
            <a:ext cx="6660232" cy="2246769"/>
          </a:xfrm>
          <a:prstGeom prst="rect">
            <a:avLst/>
          </a:prstGeom>
          <a:noFill/>
          <a:ln w="9525">
            <a:noFill/>
            <a:miter lim="800000"/>
            <a:headEnd/>
            <a:tailEnd/>
          </a:ln>
          <a:effectLst/>
        </p:spPr>
        <p:txBody>
          <a:bodyPr wrap="square">
            <a:spAutoFit/>
          </a:bodyPr>
          <a:lstStyle/>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وهو أعطى</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البعض، رسل</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والبعض أنبياء</a:t>
            </a:r>
          </a:p>
          <a:p>
            <a:pPr algn="r">
              <a:tabLst>
                <a:tab pos="450850" algn="l"/>
              </a:tabLst>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والبعض مبشرين</a:t>
            </a:r>
            <a:r>
              <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a:t>
            </a:r>
            <a:endParaRPr lang="en-US" sz="1400" dirty="0">
              <a:solidFill>
                <a:srgbClr val="000000"/>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en-US" sz="1400" dirty="0">
                <a:solidFill>
                  <a:srgbClr val="000000"/>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a:t>
            </a:r>
            <a:r>
              <a:rPr lang="ar-JO" sz="1400" dirty="0">
                <a:solidFill>
                  <a:srgbClr val="000000"/>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والبعض رعاة ومعلمين</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p:txBody>
      </p:sp>
      <p:sp>
        <p:nvSpPr>
          <p:cNvPr id="239622" name="Text Box 6"/>
          <p:cNvSpPr txBox="1">
            <a:spLocks noChangeArrowheads="1"/>
          </p:cNvSpPr>
          <p:nvPr/>
        </p:nvSpPr>
        <p:spPr bwMode="auto">
          <a:xfrm>
            <a:off x="6660232" y="4038600"/>
            <a:ext cx="2483768" cy="95410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ع 12</a:t>
            </a:r>
            <a:br>
              <a:rPr lang="en-US"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br>
            <a:r>
              <a:rPr lang="ar-JO" sz="2800" b="1" dirty="0">
                <a:solidFill>
                  <a:srgbClr val="FFFFFF"/>
                </a:solidFill>
                <a:effectLst>
                  <a:glow rad="139700">
                    <a:srgbClr val="000000">
                      <a:alpha val="86000"/>
                    </a:srgbClr>
                  </a:glow>
                </a:effectLst>
                <a:latin typeface="Arial" panose="020B0604020202020204" pitchFamily="34" charset="0"/>
                <a:cs typeface="Arial" panose="020B0604020202020204" pitchFamily="34" charset="0"/>
              </a:rPr>
              <a:t>ترجمة الملك جيمس</a:t>
            </a:r>
            <a:endParaRPr lang="en-US" sz="1400" dirty="0">
              <a:solidFill>
                <a:srgbClr val="000000"/>
              </a:solidFill>
              <a:effectLst>
                <a:glow rad="139700">
                  <a:srgbClr val="000000">
                    <a:alpha val="86000"/>
                  </a:srgbClr>
                </a:glow>
              </a:effectLst>
              <a:latin typeface="Arial" panose="020B0604020202020204" pitchFamily="34" charset="0"/>
              <a:cs typeface="Arial" panose="020B0604020202020204" pitchFamily="34" charset="0"/>
            </a:endParaRPr>
          </a:p>
        </p:txBody>
      </p:sp>
      <p:sp>
        <p:nvSpPr>
          <p:cNvPr id="239623" name="Text Box 7"/>
          <p:cNvSpPr txBox="1">
            <a:spLocks noChangeArrowheads="1"/>
          </p:cNvSpPr>
          <p:nvPr/>
        </p:nvSpPr>
        <p:spPr bwMode="auto">
          <a:xfrm>
            <a:off x="0" y="4038600"/>
            <a:ext cx="6516216" cy="1384995"/>
          </a:xfrm>
          <a:prstGeom prst="rect">
            <a:avLst/>
          </a:prstGeom>
          <a:noFill/>
          <a:ln w="9525">
            <a:noFill/>
            <a:miter lim="800000"/>
            <a:headEnd/>
            <a:tailEnd/>
          </a:ln>
          <a:effectLst/>
        </p:spPr>
        <p:txBody>
          <a:bodyPr wrap="square">
            <a:spAutoFit/>
          </a:bodyPr>
          <a:lstStyle/>
          <a:p>
            <a:pPr algn="r">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لأجل تكميل القديسين</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a:p>
            <a:pPr algn="r">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لعمل الخدمة</a:t>
            </a:r>
          </a:p>
          <a:p>
            <a:pPr algn="r">
              <a:defRPr/>
            </a:pPr>
            <a:r>
              <a:rPr lang="ar-JO"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rPr>
              <a:t>لبنيان جسد المسيح</a:t>
            </a:r>
            <a:endParaRPr lang="en-US" sz="2800" b="1" dirty="0">
              <a:solidFill>
                <a:srgbClr val="FFFFFF"/>
              </a:solidFill>
              <a:effectLst>
                <a:glow rad="139700">
                  <a:srgbClr val="000000">
                    <a:alpha val="86000"/>
                  </a:srgbClr>
                </a:glow>
              </a:effectLst>
              <a:latin typeface="Arial" panose="020B0604020202020204" pitchFamily="34" charset="0"/>
              <a:ea typeface="ＭＳ Ｐゴシック" charset="-128"/>
              <a:cs typeface="Arial" panose="020B0604020202020204" pitchFamily="34" charset="0"/>
            </a:endParaRPr>
          </a:p>
        </p:txBody>
      </p:sp>
      <p:sp>
        <p:nvSpPr>
          <p:cNvPr id="239624" name="Text Box 8"/>
          <p:cNvSpPr txBox="1">
            <a:spLocks noChangeArrowheads="1"/>
          </p:cNvSpPr>
          <p:nvPr/>
        </p:nvSpPr>
        <p:spPr bwMode="auto">
          <a:xfrm>
            <a:off x="0" y="5957888"/>
            <a:ext cx="9144000" cy="51911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FFFF"/>
                </a:solidFill>
                <a:latin typeface="Arial" panose="020B0604020202020204" pitchFamily="34" charset="0"/>
                <a:cs typeface="Arial" panose="020B0604020202020204" pitchFamily="34" charset="0"/>
              </a:rPr>
              <a:t>هذا يعني أن </a:t>
            </a:r>
            <a:r>
              <a:rPr lang="ar-JO" sz="2800" b="1" dirty="0">
                <a:solidFill>
                  <a:srgbClr val="FFFF00"/>
                </a:solidFill>
                <a:latin typeface="Arial" panose="020B0604020202020204" pitchFamily="34" charset="0"/>
                <a:cs typeface="Arial" panose="020B0604020202020204" pitchFamily="34" charset="0"/>
              </a:rPr>
              <a:t>الرجال الموهوبين يقومون بجميع </a:t>
            </a:r>
            <a:r>
              <a:rPr lang="ar-JO" sz="2800" b="1" dirty="0">
                <a:solidFill>
                  <a:srgbClr val="FFFFFF"/>
                </a:solidFill>
                <a:latin typeface="Arial" panose="020B0604020202020204" pitchFamily="34" charset="0"/>
                <a:cs typeface="Arial" panose="020B0604020202020204" pitchFamily="34" charset="0"/>
              </a:rPr>
              <a:t>الخدمات الثلاث</a:t>
            </a:r>
            <a:endParaRPr lang="en-US" sz="14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9624"/>
                                        </p:tgtEl>
                                        <p:attrNameLst>
                                          <p:attrName>style.visibility</p:attrName>
                                        </p:attrNameLst>
                                      </p:cBhvr>
                                      <p:to>
                                        <p:strVal val="visible"/>
                                      </p:to>
                                    </p:set>
                                    <p:animEffect transition="in" filter="wedge">
                                      <p:cBhvr>
                                        <p:cTn id="7" dur="2000"/>
                                        <p:tgtEl>
                                          <p:spTgt spid="239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imag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9" name="Rectangle 3"/>
          <p:cNvSpPr>
            <a:spLocks noGrp="1" noChangeArrowheads="1"/>
          </p:cNvSpPr>
          <p:nvPr>
            <p:ph type="title" idx="4294967295"/>
          </p:nvPr>
        </p:nvSpPr>
        <p:spPr>
          <a:xfrm>
            <a:off x="0" y="5715000"/>
            <a:ext cx="9144000" cy="1143000"/>
          </a:xfrm>
          <a:effectLst>
            <a:outerShdw blurRad="63500" dist="35921" dir="2700000" algn="ctr" rotWithShape="0">
              <a:srgbClr val="000000">
                <a:alpha val="74998"/>
              </a:srgbClr>
            </a:outerShdw>
          </a:effectLst>
        </p:spPr>
        <p:txBody>
          <a:bodyPr/>
          <a:lstStyle/>
          <a:p>
            <a:pPr eaLnBrk="1" hangingPunct="1">
              <a:defRPr/>
            </a:pPr>
            <a:r>
              <a:rPr lang="en-US" sz="4400" b="0" dirty="0">
                <a:latin typeface="Arial" panose="020B0604020202020204" pitchFamily="34" charset="0"/>
                <a:cs typeface="Arial" panose="020B0604020202020204" pitchFamily="34" charset="0"/>
              </a:rPr>
              <a:t> USN </a:t>
            </a:r>
            <a:r>
              <a:rPr lang="ar-JO" sz="4400" b="0" dirty="0">
                <a:latin typeface="Arial" panose="020B0604020202020204" pitchFamily="34" charset="0"/>
                <a:cs typeface="Arial" panose="020B0604020202020204" pitchFamily="34" charset="0"/>
              </a:rPr>
              <a:t>السفينة الأحدث </a:t>
            </a:r>
            <a:endParaRPr lang="en-US" b="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381000"/>
            <a:ext cx="8229600" cy="762000"/>
          </a:xfrm>
        </p:spPr>
        <p:txBody>
          <a:bodyPr/>
          <a:lstStyle/>
          <a:p>
            <a:pPr rtl="1" eaLnBrk="1" hangingPunct="1">
              <a:defRPr/>
            </a:pPr>
            <a:r>
              <a:rPr lang="ar-JO"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أفسس 4: 11- 12 (</a:t>
            </a:r>
            <a:r>
              <a:rPr lang="en-US" b="1" dirty="0">
                <a:solidFill>
                  <a:schemeClr val="bg1"/>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(NASB</a:t>
            </a:r>
          </a:p>
        </p:txBody>
      </p:sp>
      <p:sp>
        <p:nvSpPr>
          <p:cNvPr id="241667" name="Text Box 3"/>
          <p:cNvSpPr txBox="1">
            <a:spLocks noChangeArrowheads="1"/>
          </p:cNvSpPr>
          <p:nvPr/>
        </p:nvSpPr>
        <p:spPr bwMode="auto">
          <a:xfrm>
            <a:off x="7740352" y="1420813"/>
            <a:ext cx="1403648" cy="946150"/>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 11</a:t>
            </a:r>
            <a:b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NASB</a:t>
            </a:r>
            <a:endParaRPr lang="en-US" sz="1400" dirty="0">
              <a:solidFill>
                <a:srgbClr val="000000"/>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1668" name="Text Box 4"/>
          <p:cNvSpPr txBox="1">
            <a:spLocks noChangeArrowheads="1"/>
          </p:cNvSpPr>
          <p:nvPr/>
        </p:nvSpPr>
        <p:spPr bwMode="auto">
          <a:xfrm>
            <a:off x="0" y="1420813"/>
            <a:ext cx="7740352" cy="2246769"/>
          </a:xfrm>
          <a:prstGeom prst="rect">
            <a:avLst/>
          </a:prstGeom>
          <a:noFill/>
          <a:ln w="9525">
            <a:noFill/>
            <a:miter lim="800000"/>
            <a:headEnd/>
            <a:tailEnd/>
          </a:ln>
          <a:effectLst/>
        </p:spPr>
        <p:txBody>
          <a:bodyPr wrap="square">
            <a:spAutoFit/>
          </a:bodyPr>
          <a:lstStyle/>
          <a:p>
            <a:pPr algn="r">
              <a:tabLst>
                <a:tab pos="450850" algn="l"/>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وهو أعطى</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البعض كرسل</a:t>
            </a:r>
            <a:b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br>
            <a: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والبعض كأنبياء</a:t>
            </a:r>
            <a: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p>
          <a:p>
            <a:pPr algn="r">
              <a:tabLst>
                <a:tab pos="450850" algn="l"/>
              </a:tabLst>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والبعض كمبشرين</a:t>
            </a:r>
            <a:r>
              <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endParaRPr lang="en-US" sz="1400" dirty="0">
              <a:solidFill>
                <a:srgbClr val="000000"/>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a:p>
            <a:pPr algn="r">
              <a:tabLst>
                <a:tab pos="450850" algn="l"/>
              </a:tabLst>
              <a:defRPr/>
            </a:pPr>
            <a:r>
              <a:rPr lang="en-US" sz="1400" dirty="0">
                <a:solidFill>
                  <a:srgbClr val="000000"/>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1400" dirty="0">
                <a:solidFill>
                  <a:srgbClr val="000000"/>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والبعض كرعاة ومعلمين</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41669" name="Text Box 5"/>
          <p:cNvSpPr txBox="1">
            <a:spLocks noChangeArrowheads="1"/>
          </p:cNvSpPr>
          <p:nvPr/>
        </p:nvSpPr>
        <p:spPr bwMode="auto">
          <a:xfrm>
            <a:off x="7740352" y="4038600"/>
            <a:ext cx="1403648" cy="946150"/>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 12</a:t>
            </a:r>
            <a:b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NASB</a:t>
            </a:r>
            <a:endParaRPr lang="en-US" sz="1400" dirty="0">
              <a:solidFill>
                <a:srgbClr val="000000"/>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1670" name="Text Box 6"/>
          <p:cNvSpPr txBox="1">
            <a:spLocks noChangeArrowheads="1"/>
          </p:cNvSpPr>
          <p:nvPr/>
        </p:nvSpPr>
        <p:spPr bwMode="auto">
          <a:xfrm>
            <a:off x="0" y="4038600"/>
            <a:ext cx="7524328" cy="1384995"/>
          </a:xfrm>
          <a:prstGeom prst="rect">
            <a:avLst/>
          </a:prstGeom>
          <a:noFill/>
          <a:ln w="9525">
            <a:noFill/>
            <a:miter lim="800000"/>
            <a:headEnd/>
            <a:tailEnd/>
          </a:ln>
          <a:effectLst/>
        </p:spPr>
        <p:txBody>
          <a:bodyPr wrap="square">
            <a:spAutoFit/>
          </a:bodyPr>
          <a:lstStyle/>
          <a:p>
            <a:pPr algn="r">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لأجل إعدلد القديسين</a:t>
            </a:r>
          </a:p>
          <a:p>
            <a:pPr algn="r">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لأجل عمل الخدمة</a:t>
            </a:r>
          </a:p>
          <a:p>
            <a:pPr algn="r">
              <a:defRPr/>
            </a:pPr>
            <a:r>
              <a:rPr lang="ar-JO"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rPr>
              <a:t>لبنيان جسد المسيح</a:t>
            </a:r>
            <a:endParaRPr lang="en-US" sz="2800" b="1" dirty="0">
              <a:solidFill>
                <a:srgbClr val="FFFFFF"/>
              </a:solidFill>
              <a:effectLst>
                <a:glow rad="1016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41671" name="Text Box 7"/>
          <p:cNvSpPr txBox="1">
            <a:spLocks noChangeArrowheads="1"/>
          </p:cNvSpPr>
          <p:nvPr/>
        </p:nvSpPr>
        <p:spPr bwMode="auto">
          <a:xfrm>
            <a:off x="0" y="5957888"/>
            <a:ext cx="9144000" cy="523220"/>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FFFF"/>
                </a:solidFill>
                <a:latin typeface="Arial" panose="020B0604020202020204" pitchFamily="34" charset="0"/>
                <a:cs typeface="Arial" panose="020B0604020202020204" pitchFamily="34" charset="0"/>
              </a:rPr>
              <a:t>أعطى الله </a:t>
            </a:r>
            <a:r>
              <a:rPr lang="ar-JO" sz="2800" b="1" dirty="0">
                <a:solidFill>
                  <a:srgbClr val="FFFF00"/>
                </a:solidFill>
                <a:latin typeface="Arial" panose="020B0604020202020204" pitchFamily="34" charset="0"/>
                <a:cs typeface="Arial" panose="020B0604020202020204" pitchFamily="34" charset="0"/>
              </a:rPr>
              <a:t>الرجال الموهوبين لتدريب الآخرين </a:t>
            </a:r>
            <a:r>
              <a:rPr lang="ar-JO" sz="2800" b="1" dirty="0">
                <a:solidFill>
                  <a:srgbClr val="FFFFFF"/>
                </a:solidFill>
                <a:latin typeface="Arial" panose="020B0604020202020204" pitchFamily="34" charset="0"/>
                <a:cs typeface="Arial" panose="020B0604020202020204" pitchFamily="34" charset="0"/>
              </a:rPr>
              <a:t>على عمل الخدمة</a:t>
            </a:r>
            <a:endParaRPr lang="en-US" sz="14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1671"/>
                                        </p:tgtEl>
                                        <p:attrNameLst>
                                          <p:attrName>style.visibility</p:attrName>
                                        </p:attrNameLst>
                                      </p:cBhvr>
                                      <p:to>
                                        <p:strVal val="visible"/>
                                      </p:to>
                                    </p:set>
                                    <p:animEffect transition="in" filter="fade">
                                      <p:cBhvr>
                                        <p:cTn id="7" dur="100"/>
                                        <p:tgtEl>
                                          <p:spTgt spid="241671"/>
                                        </p:tgtEl>
                                      </p:cBhvr>
                                    </p:animEffect>
                                    <p:anim calcmode="lin" valueType="num">
                                      <p:cBhvr>
                                        <p:cTn id="8" dur="400" fill="hold"/>
                                        <p:tgtEl>
                                          <p:spTgt spid="241671"/>
                                        </p:tgtEl>
                                        <p:attrNameLst>
                                          <p:attrName>ppt_x</p:attrName>
                                        </p:attrNameLst>
                                      </p:cBhvr>
                                      <p:tavLst>
                                        <p:tav tm="0">
                                          <p:val>
                                            <p:strVal val="#ppt_x"/>
                                          </p:val>
                                        </p:tav>
                                        <p:tav tm="100000">
                                          <p:val>
                                            <p:strVal val="#ppt_x"/>
                                          </p:val>
                                        </p:tav>
                                      </p:tavLst>
                                    </p:anim>
                                    <p:anim calcmode="lin" valueType="num">
                                      <p:cBhvr>
                                        <p:cTn id="9" dur="400" fill="hold"/>
                                        <p:tgtEl>
                                          <p:spTgt spid="2416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16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16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rtl="1">
              <a:defRPr/>
            </a:pPr>
            <a:r>
              <a:rPr lang="ar-JO" b="1" dirty="0">
                <a:solidFill>
                  <a:schemeClr val="tx1"/>
                </a:solidFill>
                <a:effectLst>
                  <a:glow rad="101600">
                    <a:schemeClr val="bg2">
                      <a:alpha val="75000"/>
                    </a:schemeClr>
                  </a:glow>
                </a:effectLst>
                <a:latin typeface="Arial"/>
                <a:cs typeface="Arial"/>
              </a:rPr>
              <a:t>أفسس 4: 11-12 </a:t>
            </a:r>
            <a:r>
              <a:rPr lang="en-US" sz="2800" b="1" dirty="0">
                <a:solidFill>
                  <a:schemeClr val="tx1"/>
                </a:solidFill>
                <a:effectLst>
                  <a:glow rad="101600">
                    <a:schemeClr val="bg2">
                      <a:alpha val="75000"/>
                    </a:schemeClr>
                  </a:glow>
                </a:effectLst>
                <a:latin typeface="Arial"/>
                <a:cs typeface="Arial"/>
              </a:rPr>
              <a:t>(NIV)</a:t>
            </a:r>
            <a:endParaRPr lang="en-US" b="1" dirty="0">
              <a:solidFill>
                <a:schemeClr val="tx1"/>
              </a:solidFill>
              <a:effectLst>
                <a:glow rad="101600">
                  <a:schemeClr val="bg2">
                    <a:alpha val="75000"/>
                  </a:schemeClr>
                </a:glow>
              </a:effectLst>
              <a:latin typeface="Arial"/>
              <a:cs typeface="Arial"/>
            </a:endParaRPr>
          </a:p>
        </p:txBody>
      </p:sp>
      <p:sp>
        <p:nvSpPr>
          <p:cNvPr id="243715" name="Text Box 3"/>
          <p:cNvSpPr txBox="1">
            <a:spLocks noChangeArrowheads="1"/>
          </p:cNvSpPr>
          <p:nvPr/>
        </p:nvSpPr>
        <p:spPr bwMode="auto">
          <a:xfrm>
            <a:off x="8172400" y="1420813"/>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a:cs typeface="Arial"/>
              </a:rPr>
              <a:t>ع11</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NIV</a:t>
            </a:r>
            <a:endParaRPr lang="en-US" sz="1400" dirty="0">
              <a:solidFill>
                <a:srgbClr val="FFFFFF"/>
              </a:solidFill>
              <a:effectLst>
                <a:glow rad="101600">
                  <a:srgbClr val="000000">
                    <a:alpha val="75000"/>
                  </a:srgbClr>
                </a:glow>
              </a:effectLst>
              <a:latin typeface="Arial"/>
              <a:cs typeface="Arial"/>
            </a:endParaRPr>
          </a:p>
        </p:txBody>
      </p:sp>
      <p:sp>
        <p:nvSpPr>
          <p:cNvPr id="243716" name="Text Box 4"/>
          <p:cNvSpPr txBox="1">
            <a:spLocks noChangeArrowheads="1"/>
          </p:cNvSpPr>
          <p:nvPr/>
        </p:nvSpPr>
        <p:spPr bwMode="auto">
          <a:xfrm>
            <a:off x="0" y="1420813"/>
            <a:ext cx="8172400" cy="224676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a:tabLst>
                <a:tab pos="450850" algn="l"/>
              </a:tabLst>
              <a:defRPr/>
            </a:pPr>
            <a:r>
              <a:rPr lang="ar-JO" sz="2800" b="1" dirty="0">
                <a:solidFill>
                  <a:srgbClr val="FFFFFF"/>
                </a:solidFill>
                <a:effectLst>
                  <a:glow rad="101600">
                    <a:srgbClr val="000000">
                      <a:alpha val="75000"/>
                    </a:srgbClr>
                  </a:glow>
                </a:effectLst>
                <a:latin typeface="Arial"/>
                <a:ea typeface="ＭＳ Ｐゴシック" charset="-128"/>
                <a:cs typeface="Arial"/>
              </a:rPr>
              <a:t>إنه هو من أعطى</a:t>
            </a:r>
            <a:endParaRPr lang="en-US" sz="2800" b="1" dirty="0">
              <a:solidFill>
                <a:srgbClr val="FFFFFF"/>
              </a:solidFill>
              <a:effectLst>
                <a:glow rad="101600">
                  <a:srgbClr val="000000">
                    <a:alpha val="75000"/>
                  </a:srgbClr>
                </a:glow>
              </a:effectLst>
              <a:latin typeface="Arial"/>
              <a:ea typeface="ＭＳ Ｐゴシック" charset="-128"/>
              <a:cs typeface="Arial"/>
            </a:endParaRPr>
          </a:p>
          <a:p>
            <a:pPr algn="r">
              <a:tabLst>
                <a:tab pos="450850" algn="l"/>
              </a:tabLst>
              <a:defRPr/>
            </a:pPr>
            <a:r>
              <a:rPr lang="ar-JO" sz="2800" b="1" dirty="0">
                <a:solidFill>
                  <a:srgbClr val="FFFFFF"/>
                </a:solidFill>
                <a:effectLst>
                  <a:glow rad="101600">
                    <a:srgbClr val="000000">
                      <a:alpha val="75000"/>
                    </a:srgbClr>
                  </a:glow>
                </a:effectLst>
                <a:latin typeface="Arial"/>
                <a:ea typeface="ＭＳ Ｐゴシック" charset="-128"/>
                <a:cs typeface="Arial"/>
              </a:rPr>
              <a:t>    للبعض أن يكونوا رسلاً</a:t>
            </a:r>
            <a:endParaRPr lang="en-US" sz="2800" b="1" dirty="0">
              <a:solidFill>
                <a:srgbClr val="FFFFFF"/>
              </a:solidFill>
              <a:effectLst>
                <a:glow rad="101600">
                  <a:srgbClr val="000000">
                    <a:alpha val="75000"/>
                  </a:srgbClr>
                </a:glow>
              </a:effectLst>
              <a:latin typeface="Arial"/>
              <a:ea typeface="ＭＳ Ｐゴシック" charset="-128"/>
              <a:cs typeface="Arial"/>
            </a:endParaRPr>
          </a:p>
          <a:p>
            <a:pPr algn="r">
              <a:tabLst>
                <a:tab pos="450850" algn="l"/>
              </a:tabLst>
              <a:defRPr/>
            </a:pPr>
            <a:r>
              <a:rPr lang="ar-JO" sz="2800" b="1" dirty="0">
                <a:solidFill>
                  <a:srgbClr val="FFFFFF"/>
                </a:solidFill>
                <a:effectLst>
                  <a:glow rad="101600">
                    <a:srgbClr val="000000">
                      <a:alpha val="75000"/>
                    </a:srgbClr>
                  </a:glow>
                </a:effectLst>
                <a:latin typeface="Arial"/>
                <a:ea typeface="ＭＳ Ｐゴシック" charset="-128"/>
                <a:cs typeface="Arial"/>
              </a:rPr>
              <a:t>    والبعض أن يكونوا أنبياء</a:t>
            </a:r>
            <a:br>
              <a:rPr lang="en-US" sz="2800" b="1" dirty="0">
                <a:solidFill>
                  <a:srgbClr val="FFFFFF"/>
                </a:solidFill>
                <a:effectLst>
                  <a:glow rad="101600">
                    <a:srgbClr val="000000">
                      <a:alpha val="75000"/>
                    </a:srgbClr>
                  </a:glow>
                </a:effectLst>
                <a:latin typeface="Arial"/>
                <a:ea typeface="ＭＳ Ｐゴシック" charset="-128"/>
                <a:cs typeface="Arial"/>
              </a:rPr>
            </a:br>
            <a:r>
              <a:rPr lang="en-US" sz="2800" b="1" dirty="0">
                <a:solidFill>
                  <a:srgbClr val="FFFFFF"/>
                </a:solidFill>
                <a:effectLst>
                  <a:glow rad="101600">
                    <a:srgbClr val="000000">
                      <a:alpha val="75000"/>
                    </a:srgbClr>
                  </a:glow>
                </a:effectLst>
                <a:latin typeface="Arial"/>
                <a:ea typeface="ＭＳ Ｐゴシック" charset="-128"/>
                <a:cs typeface="Arial"/>
              </a:rPr>
              <a:t>	</a:t>
            </a:r>
            <a:r>
              <a:rPr lang="ar-JO" sz="2800" b="1" dirty="0">
                <a:solidFill>
                  <a:srgbClr val="FFFFFF"/>
                </a:solidFill>
                <a:effectLst>
                  <a:glow rad="101600">
                    <a:srgbClr val="000000">
                      <a:alpha val="75000"/>
                    </a:srgbClr>
                  </a:glow>
                </a:effectLst>
                <a:latin typeface="Arial"/>
                <a:ea typeface="ＭＳ Ｐゴシック" charset="-128"/>
                <a:cs typeface="Arial"/>
              </a:rPr>
              <a:t>    والبعض أن يكونوا مبشرين</a:t>
            </a:r>
            <a:endParaRPr lang="en-US" sz="1400" dirty="0">
              <a:solidFill>
                <a:srgbClr val="FFFFFF"/>
              </a:solidFill>
              <a:effectLst>
                <a:glow rad="101600">
                  <a:srgbClr val="000000">
                    <a:alpha val="75000"/>
                  </a:srgbClr>
                </a:glow>
              </a:effectLst>
              <a:latin typeface="Arial"/>
              <a:ea typeface="ＭＳ Ｐゴシック" charset="-128"/>
              <a:cs typeface="Arial"/>
            </a:endParaRPr>
          </a:p>
          <a:p>
            <a:pPr algn="r">
              <a:tabLst>
                <a:tab pos="450850" algn="l"/>
              </a:tabLst>
              <a:defRPr/>
            </a:pPr>
            <a:r>
              <a:rPr lang="en-US" sz="1400" dirty="0">
                <a:solidFill>
                  <a:srgbClr val="FFFFFF"/>
                </a:solidFill>
                <a:effectLst>
                  <a:glow rad="101600">
                    <a:srgbClr val="000000">
                      <a:alpha val="75000"/>
                    </a:srgbClr>
                  </a:glow>
                </a:effectLst>
                <a:latin typeface="Arial"/>
                <a:ea typeface="ＭＳ Ｐゴシック" charset="-128"/>
                <a:cs typeface="Arial"/>
              </a:rPr>
              <a:t>	</a:t>
            </a:r>
            <a:r>
              <a:rPr lang="ar-JO" sz="1400" dirty="0">
                <a:solidFill>
                  <a:srgbClr val="FFFFFF"/>
                </a:solidFill>
                <a:effectLst>
                  <a:glow rad="101600">
                    <a:srgbClr val="000000">
                      <a:alpha val="75000"/>
                    </a:srgbClr>
                  </a:glow>
                </a:effectLst>
                <a:latin typeface="Arial"/>
                <a:ea typeface="ＭＳ Ｐゴシック" charset="-128"/>
                <a:cs typeface="Arial"/>
              </a:rPr>
              <a:t>        </a:t>
            </a:r>
            <a:r>
              <a:rPr lang="ar-JO" sz="2800" b="1" dirty="0">
                <a:solidFill>
                  <a:srgbClr val="FFFFFF"/>
                </a:solidFill>
                <a:effectLst>
                  <a:glow rad="101600">
                    <a:srgbClr val="000000">
                      <a:alpha val="75000"/>
                    </a:srgbClr>
                  </a:glow>
                </a:effectLst>
                <a:latin typeface="Arial"/>
                <a:ea typeface="ＭＳ Ｐゴシック" charset="-128"/>
                <a:cs typeface="Arial"/>
              </a:rPr>
              <a:t>والبعض أن يكونوا رعاة ومعلمين</a:t>
            </a:r>
            <a:endParaRPr lang="en-US" sz="2800" b="1" dirty="0">
              <a:solidFill>
                <a:srgbClr val="FFFFFF"/>
              </a:solidFill>
              <a:effectLst>
                <a:glow rad="101600">
                  <a:srgbClr val="000000">
                    <a:alpha val="75000"/>
                  </a:srgbClr>
                </a:glow>
              </a:effectLst>
              <a:latin typeface="Arial"/>
              <a:ea typeface="ＭＳ Ｐゴシック" charset="-128"/>
              <a:cs typeface="Arial"/>
            </a:endParaRPr>
          </a:p>
        </p:txBody>
      </p:sp>
      <p:sp>
        <p:nvSpPr>
          <p:cNvPr id="243717" name="Text Box 5"/>
          <p:cNvSpPr txBox="1">
            <a:spLocks noChangeArrowheads="1"/>
          </p:cNvSpPr>
          <p:nvPr/>
        </p:nvSpPr>
        <p:spPr bwMode="auto">
          <a:xfrm>
            <a:off x="8172400" y="4038600"/>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2800" b="1" dirty="0">
                <a:solidFill>
                  <a:srgbClr val="FFFFFF"/>
                </a:solidFill>
                <a:effectLst>
                  <a:glow rad="101600">
                    <a:srgbClr val="000000">
                      <a:alpha val="75000"/>
                    </a:srgbClr>
                  </a:glow>
                </a:effectLst>
                <a:latin typeface="Arial"/>
                <a:cs typeface="Arial"/>
              </a:rPr>
              <a:t>ع12</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NIV</a:t>
            </a:r>
            <a:endParaRPr lang="en-US" sz="1400" dirty="0">
              <a:solidFill>
                <a:srgbClr val="FFFFFF"/>
              </a:solidFill>
              <a:effectLst>
                <a:glow rad="101600">
                  <a:srgbClr val="000000">
                    <a:alpha val="75000"/>
                  </a:srgbClr>
                </a:glow>
              </a:effectLst>
              <a:latin typeface="Arial"/>
              <a:cs typeface="Arial"/>
            </a:endParaRPr>
          </a:p>
        </p:txBody>
      </p:sp>
      <p:sp>
        <p:nvSpPr>
          <p:cNvPr id="243718" name="Text Box 6"/>
          <p:cNvSpPr txBox="1">
            <a:spLocks noChangeArrowheads="1"/>
          </p:cNvSpPr>
          <p:nvPr/>
        </p:nvSpPr>
        <p:spPr bwMode="auto">
          <a:xfrm>
            <a:off x="0" y="4038600"/>
            <a:ext cx="8100392"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a:defRPr/>
            </a:pPr>
            <a:r>
              <a:rPr lang="ar-JO" sz="2800" b="1" dirty="0">
                <a:solidFill>
                  <a:srgbClr val="FFFFFF"/>
                </a:solidFill>
                <a:effectLst>
                  <a:glow rad="101600">
                    <a:srgbClr val="000000">
                      <a:alpha val="75000"/>
                    </a:srgbClr>
                  </a:glow>
                </a:effectLst>
                <a:latin typeface="Arial"/>
                <a:ea typeface="ＭＳ Ｐゴシック" charset="-128"/>
                <a:cs typeface="Arial"/>
              </a:rPr>
              <a:t>لإعداد شعب الله</a:t>
            </a:r>
          </a:p>
          <a:p>
            <a:pPr algn="r">
              <a:defRPr/>
            </a:pPr>
            <a:r>
              <a:rPr lang="ar-JO" sz="2800" b="1" dirty="0">
                <a:solidFill>
                  <a:srgbClr val="FFFFFF"/>
                </a:solidFill>
                <a:effectLst>
                  <a:glow rad="101600">
                    <a:srgbClr val="000000">
                      <a:alpha val="75000"/>
                    </a:srgbClr>
                  </a:glow>
                </a:effectLst>
                <a:latin typeface="Arial"/>
                <a:ea typeface="ＭＳ Ｐゴシック" charset="-128"/>
                <a:cs typeface="Arial"/>
              </a:rPr>
              <a:t>لأعمال الخدمة</a:t>
            </a:r>
          </a:p>
          <a:p>
            <a:pPr algn="r">
              <a:defRPr/>
            </a:pPr>
            <a:r>
              <a:rPr lang="ar-JO" sz="2800" b="1" dirty="0">
                <a:solidFill>
                  <a:srgbClr val="FFFFFF"/>
                </a:solidFill>
                <a:effectLst>
                  <a:glow rad="101600">
                    <a:srgbClr val="000000">
                      <a:alpha val="75000"/>
                    </a:srgbClr>
                  </a:glow>
                </a:effectLst>
                <a:latin typeface="Arial"/>
                <a:ea typeface="ＭＳ Ｐゴシック" charset="-128"/>
                <a:cs typeface="Arial"/>
              </a:rPr>
              <a:t>حتى يبنى جسد المسيح</a:t>
            </a:r>
            <a:endParaRPr lang="en-US" sz="2800" b="1" dirty="0">
              <a:solidFill>
                <a:srgbClr val="FFFFFF"/>
              </a:solidFill>
              <a:effectLst>
                <a:glow rad="101600">
                  <a:srgbClr val="000000">
                    <a:alpha val="75000"/>
                  </a:srgbClr>
                </a:glow>
              </a:effectLst>
              <a:latin typeface="Arial"/>
              <a:ea typeface="ＭＳ Ｐゴシック" charset="-128"/>
              <a:cs typeface="Arial"/>
            </a:endParaRPr>
          </a:p>
        </p:txBody>
      </p:sp>
      <p:sp>
        <p:nvSpPr>
          <p:cNvPr id="243719"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FFFF"/>
                </a:solidFill>
                <a:latin typeface="Arial" panose="020B0604020202020204" pitchFamily="34" charset="0"/>
                <a:cs typeface="Arial" panose="020B0604020202020204" pitchFamily="34" charset="0"/>
              </a:rPr>
              <a:t>أعطى الله </a:t>
            </a:r>
            <a:r>
              <a:rPr lang="ar-JO" sz="2800" b="1" dirty="0">
                <a:solidFill>
                  <a:srgbClr val="FFFF00"/>
                </a:solidFill>
                <a:latin typeface="Arial" panose="020B0604020202020204" pitchFamily="34" charset="0"/>
                <a:cs typeface="Arial" panose="020B0604020202020204" pitchFamily="34" charset="0"/>
              </a:rPr>
              <a:t>الرجال الموهوبين لتدريب الآخرين </a:t>
            </a:r>
            <a:r>
              <a:rPr lang="ar-JO" sz="2800" b="1" dirty="0">
                <a:solidFill>
                  <a:srgbClr val="FFFFFF"/>
                </a:solidFill>
                <a:latin typeface="Arial" panose="020B0604020202020204" pitchFamily="34" charset="0"/>
                <a:cs typeface="Arial" panose="020B0604020202020204" pitchFamily="34" charset="0"/>
              </a:rPr>
              <a:t>على عمل الخدمة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3719"/>
                                        </p:tgtEl>
                                        <p:attrNameLst>
                                          <p:attrName>style.visibility</p:attrName>
                                        </p:attrNameLst>
                                      </p:cBhvr>
                                      <p:to>
                                        <p:strVal val="visible"/>
                                      </p:to>
                                    </p:set>
                                    <p:animEffect transition="in" filter="fade">
                                      <p:cBhvr>
                                        <p:cTn id="7" dur="100"/>
                                        <p:tgtEl>
                                          <p:spTgt spid="243719"/>
                                        </p:tgtEl>
                                      </p:cBhvr>
                                    </p:animEffect>
                                    <p:anim calcmode="lin" valueType="num">
                                      <p:cBhvr>
                                        <p:cTn id="8" dur="400" fill="hold"/>
                                        <p:tgtEl>
                                          <p:spTgt spid="243719"/>
                                        </p:tgtEl>
                                        <p:attrNameLst>
                                          <p:attrName>ppt_x</p:attrName>
                                        </p:attrNameLst>
                                      </p:cBhvr>
                                      <p:tavLst>
                                        <p:tav tm="0">
                                          <p:val>
                                            <p:strVal val="#ppt_x"/>
                                          </p:val>
                                        </p:tav>
                                        <p:tav tm="100000">
                                          <p:val>
                                            <p:strVal val="#ppt_x"/>
                                          </p:val>
                                        </p:tav>
                                      </p:tavLst>
                                    </p:anim>
                                    <p:anim calcmode="lin" valueType="num">
                                      <p:cBhvr>
                                        <p:cTn id="9" dur="400" fill="hold"/>
                                        <p:tgtEl>
                                          <p:spTgt spid="2437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37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37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1chronicles16_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498" name="Rectangle 3"/>
          <p:cNvSpPr>
            <a:spLocks noGrp="1" noChangeArrowheads="1"/>
          </p:cNvSpPr>
          <p:nvPr>
            <p:ph type="title" idx="4294967295"/>
          </p:nvPr>
        </p:nvSpPr>
        <p:spPr>
          <a:xfrm>
            <a:off x="0" y="457200"/>
            <a:ext cx="8174632" cy="1600200"/>
          </a:xfrm>
        </p:spPr>
        <p:txBody>
          <a:bodyPr/>
          <a:lstStyle/>
          <a:p>
            <a:pPr algn="r" eaLnBrk="1" hangingPunct="1"/>
            <a:r>
              <a:rPr lang="ar-JO" sz="6000" dirty="0">
                <a:solidFill>
                  <a:schemeClr val="tx2"/>
                </a:solidFill>
                <a:latin typeface="Arial" panose="020B0604020202020204" pitchFamily="34" charset="0"/>
                <a:cs typeface="Arial" panose="020B0604020202020204" pitchFamily="34" charset="0"/>
              </a:rPr>
              <a:t>1. </a:t>
            </a:r>
            <a:r>
              <a:rPr lang="ar-JO" sz="6000" dirty="0">
                <a:solidFill>
                  <a:srgbClr val="0070C0"/>
                </a:solidFill>
                <a:latin typeface="Arial" panose="020B0604020202020204" pitchFamily="34" charset="0"/>
                <a:cs typeface="Arial" panose="020B0604020202020204" pitchFamily="34" charset="0"/>
              </a:rPr>
              <a:t>يصل</a:t>
            </a:r>
            <a:r>
              <a:rPr lang="ar-JO" sz="6000" dirty="0">
                <a:solidFill>
                  <a:schemeClr val="tx2"/>
                </a:solidFill>
                <a:latin typeface="Arial" panose="020B0604020202020204" pitchFamily="34" charset="0"/>
                <a:cs typeface="Arial" panose="020B0604020202020204" pitchFamily="34" charset="0"/>
              </a:rPr>
              <a:t> المبشرون الناس لربحهم للمسيح</a:t>
            </a:r>
            <a:endParaRPr lang="en-US" sz="2800" dirty="0">
              <a:latin typeface="Arial" panose="020B0604020202020204" pitchFamily="34" charset="0"/>
              <a:cs typeface="Arial" panose="020B0604020202020204" pitchFamily="34" charset="0"/>
            </a:endParaRPr>
          </a:p>
        </p:txBody>
      </p:sp>
      <p:sp>
        <p:nvSpPr>
          <p:cNvPr id="219140" name="Text Box 4"/>
          <p:cNvSpPr txBox="1">
            <a:spLocks noChangeArrowheads="1"/>
          </p:cNvSpPr>
          <p:nvPr/>
        </p:nvSpPr>
        <p:spPr bwMode="auto">
          <a:xfrm>
            <a:off x="8305800" y="7620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cs typeface="Arial" panose="020B0604020202020204" pitchFamily="34" charset="0"/>
              </a:rPr>
              <a:t>50</a:t>
            </a:r>
            <a:endParaRPr lang="en-US" b="1" i="1" dirty="0">
              <a:solidFill>
                <a:srgbClr val="FFFFFF"/>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س11</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س20</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lgn="ctr">
              <a:defRPr/>
            </a:pPr>
            <a:r>
              <a:rPr lang="ar-JO" sz="5000" dirty="0">
                <a:solidFill>
                  <a:srgbClr val="FFFFFF"/>
                </a:solidFill>
                <a:latin typeface="Arial" panose="020B0604020202020204" pitchFamily="34" charset="0"/>
                <a:cs typeface="Arial" panose="020B0604020202020204" pitchFamily="34" charset="0"/>
              </a:rPr>
              <a:t>المبشرون</a:t>
            </a:r>
            <a:endParaRPr lang="en-US" sz="4200" dirty="0">
              <a:solidFill>
                <a:srgbClr val="FFFFFF"/>
              </a:solidFill>
              <a:latin typeface="Arial" panose="020B0604020202020204" pitchFamily="34" charset="0"/>
              <a:cs typeface="Arial" panose="020B0604020202020204" pitchFamily="34" charset="0"/>
            </a:endParaRPr>
          </a:p>
        </p:txBody>
      </p:sp>
      <p:sp>
        <p:nvSpPr>
          <p:cNvPr id="221188" name="Rectangle 4"/>
          <p:cNvSpPr>
            <a:spLocks noGrp="1" noChangeArrowheads="1"/>
          </p:cNvSpPr>
          <p:nvPr>
            <p:ph type="body" idx="1"/>
          </p:nvPr>
        </p:nvSpPr>
        <p:spPr>
          <a:xfrm>
            <a:off x="457200" y="1600200"/>
            <a:ext cx="4267200" cy="2819400"/>
          </a:xfrm>
          <a:effectLst>
            <a:outerShdw blurRad="63500" dist="35921" dir="2700000" algn="ctr" rotWithShape="0">
              <a:schemeClr val="tx2">
                <a:alpha val="74998"/>
              </a:schemeClr>
            </a:outerShdw>
          </a:effectLst>
        </p:spPr>
        <p:txBody>
          <a:bodyPr/>
          <a:lstStyle/>
          <a:p>
            <a:pPr algn="r" rtl="1">
              <a:defRPr/>
            </a:pPr>
            <a:r>
              <a:rPr lang="ar-JO" sz="4400" b="1" dirty="0">
                <a:solidFill>
                  <a:srgbClr val="FFFFFF"/>
                </a:solidFill>
                <a:latin typeface="Arial" panose="020B0604020202020204" pitchFamily="34" charset="0"/>
                <a:ea typeface="+mn-ea"/>
                <a:cs typeface="Arial" panose="020B0604020202020204" pitchFamily="34" charset="0"/>
              </a:rPr>
              <a:t>هل بيلي غراهام   هو المقياس؟</a:t>
            </a:r>
            <a:endParaRPr lang="en-US" sz="4400" b="1" dirty="0">
              <a:solidFill>
                <a:srgbClr val="FFFFFF"/>
              </a:solidFill>
              <a:latin typeface="Arial" panose="020B0604020202020204" pitchFamily="34" charset="0"/>
              <a:ea typeface="+mn-ea"/>
              <a:cs typeface="Arial" panose="020B0604020202020204" pitchFamily="34" charset="0"/>
            </a:endParaRPr>
          </a:p>
        </p:txBody>
      </p:sp>
      <p:sp>
        <p:nvSpPr>
          <p:cNvPr id="5"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س29</a:t>
            </a:r>
            <a:endParaRPr lang="en-US" b="1" dirty="0">
              <a:solidFill>
                <a:srgbClr val="FFFFFF"/>
              </a:solidFill>
              <a:effectLst>
                <a:glow rad="1778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21188">
                                            <p:txEl>
                                              <p:pRg st="0" end="0"/>
                                            </p:txEl>
                                          </p:spTgt>
                                        </p:tgtEl>
                                        <p:attrNameLst>
                                          <p:attrName>style.visibility</p:attrName>
                                        </p:attrNameLst>
                                      </p:cBhvr>
                                      <p:to>
                                        <p:strVal val="visible"/>
                                      </p:to>
                                    </p:set>
                                    <p:animEffect transition="in" filter="checkerboard(across)">
                                      <p:cBhvr>
                                        <p:cTn id="7" dur="500"/>
                                        <p:tgtEl>
                                          <p:spTgt spid="221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descr="Fish fossil"/>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solidFill>
                <a:srgbClr val="000000"/>
              </a:solidFill>
            </a:endParaRPr>
          </a:p>
        </p:txBody>
      </p:sp>
      <p:sp>
        <p:nvSpPr>
          <p:cNvPr id="366594" name="Rectangle 3"/>
          <p:cNvSpPr>
            <a:spLocks noGrp="1" noChangeArrowheads="1"/>
          </p:cNvSpPr>
          <p:nvPr>
            <p:ph type="title"/>
          </p:nvPr>
        </p:nvSpPr>
        <p:spPr>
          <a:xfrm>
            <a:off x="304800" y="228600"/>
            <a:ext cx="7894638" cy="1676400"/>
          </a:xfrm>
          <a:solidFill>
            <a:srgbClr val="FFFFFF"/>
          </a:solidFill>
        </p:spPr>
        <p:txBody>
          <a:bodyPr/>
          <a:lstStyle/>
          <a:p>
            <a:pPr algn="r"/>
            <a:r>
              <a:rPr lang="ar-JO" sz="4000" dirty="0">
                <a:solidFill>
                  <a:schemeClr val="tx1"/>
                </a:solidFill>
                <a:latin typeface="Arial" panose="020B0604020202020204" pitchFamily="34" charset="0"/>
                <a:cs typeface="Arial" panose="020B0604020202020204" pitchFamily="34" charset="0"/>
              </a:rPr>
              <a:t>2. يعد المبشرون الكنيسة للوصول للضالين (أف 4: 11</a:t>
            </a:r>
            <a:endParaRPr lang="en-US" sz="3200" dirty="0">
              <a:solidFill>
                <a:srgbClr val="FFFFFF"/>
              </a:solidFill>
              <a:latin typeface="Arial" panose="020B0604020202020204" pitchFamily="34" charset="0"/>
              <a:cs typeface="Arial" panose="020B0604020202020204" pitchFamily="34" charset="0"/>
            </a:endParaRPr>
          </a:p>
        </p:txBody>
      </p:sp>
      <p:pic>
        <p:nvPicPr>
          <p:cNvPr id="225284" name="Picture 4" descr="Dave Newslet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752600"/>
            <a:ext cx="2865438" cy="3733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25285" name="Rectangle 5"/>
          <p:cNvSpPr>
            <a:spLocks noChangeArrowheads="1"/>
          </p:cNvSpPr>
          <p:nvPr/>
        </p:nvSpPr>
        <p:spPr bwMode="auto">
          <a:xfrm>
            <a:off x="1219200" y="4495800"/>
            <a:ext cx="41148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lnSpc>
                <a:spcPct val="90000"/>
              </a:lnSpc>
              <a:spcBef>
                <a:spcPct val="20000"/>
              </a:spcBef>
            </a:pPr>
            <a:r>
              <a:rPr lang="ar-JO" sz="3800" b="1" dirty="0">
                <a:solidFill>
                  <a:srgbClr val="000000"/>
                </a:solidFill>
                <a:latin typeface="Arial" panose="020B0604020202020204" pitchFamily="34" charset="0"/>
                <a:cs typeface="Arial" panose="020B0604020202020204" pitchFamily="34" charset="0"/>
              </a:rPr>
              <a:t>د. ديف غايسلر</a:t>
            </a:r>
            <a:br>
              <a:rPr lang="en-US" sz="3800" b="1" dirty="0">
                <a:solidFill>
                  <a:srgbClr val="000000"/>
                </a:solidFill>
                <a:latin typeface="Arial" panose="020B0604020202020204" pitchFamily="34" charset="0"/>
                <a:cs typeface="Arial" panose="020B0604020202020204" pitchFamily="34" charset="0"/>
              </a:rPr>
            </a:br>
            <a:r>
              <a:rPr lang="ar-JO" sz="3800" b="1" dirty="0">
                <a:solidFill>
                  <a:srgbClr val="000000"/>
                </a:solidFill>
                <a:latin typeface="Arial" panose="020B0604020202020204" pitchFamily="34" charset="0"/>
                <a:cs typeface="Arial" panose="020B0604020202020204" pitchFamily="34" charset="0"/>
              </a:rPr>
              <a:t>الرئيس</a:t>
            </a:r>
            <a:br>
              <a:rPr lang="en-US" sz="3800" b="1" dirty="0">
                <a:solidFill>
                  <a:srgbClr val="000000"/>
                </a:solidFill>
                <a:latin typeface="Arial" panose="020B0604020202020204" pitchFamily="34" charset="0"/>
                <a:cs typeface="Arial" panose="020B0604020202020204" pitchFamily="34" charset="0"/>
              </a:rPr>
            </a:br>
            <a:r>
              <a:rPr lang="ar-JO" sz="3800" b="1" dirty="0">
                <a:solidFill>
                  <a:srgbClr val="000000"/>
                </a:solidFill>
                <a:latin typeface="Arial" panose="020B0604020202020204" pitchFamily="34" charset="0"/>
                <a:cs typeface="Arial" panose="020B0604020202020204" pitchFamily="34" charset="0"/>
              </a:rPr>
              <a:t>خدمات الوداعة والحق</a:t>
            </a:r>
            <a:br>
              <a:rPr lang="en-US" sz="3800" b="1" dirty="0">
                <a:solidFill>
                  <a:srgbClr val="000000"/>
                </a:solidFill>
                <a:latin typeface="Arial" panose="020B0604020202020204" pitchFamily="34" charset="0"/>
                <a:cs typeface="Arial" panose="020B0604020202020204" pitchFamily="34" charset="0"/>
              </a:rPr>
            </a:br>
            <a:endParaRPr lang="en-US" sz="3400"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س38</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س47</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س56</a:t>
            </a:r>
            <a:endParaRPr lang="en-US" b="1" dirty="0">
              <a:solidFill>
                <a:srgbClr val="FFFFFF"/>
              </a:solidFill>
              <a:effectLst>
                <a:glow rad="1778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285">
                                            <p:txEl>
                                              <p:pRg st="0" end="0"/>
                                            </p:txEl>
                                          </p:spTgt>
                                        </p:tgtEl>
                                        <p:attrNameLst>
                                          <p:attrName>style.visibility</p:attrName>
                                        </p:attrNameLst>
                                      </p:cBhvr>
                                      <p:to>
                                        <p:strVal val="visible"/>
                                      </p:to>
                                    </p:set>
                                    <p:animEffect transition="in" filter="dissolve">
                                      <p:cBhvr>
                                        <p:cTn id="11" dur="500"/>
                                        <p:tgtEl>
                                          <p:spTgt spid="2252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5"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5586"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ar-JO" dirty="0">
                <a:latin typeface="Arial" panose="020B0604020202020204" pitchFamily="34" charset="0"/>
                <a:cs typeface="Arial" panose="020B0604020202020204" pitchFamily="34" charset="0"/>
              </a:rPr>
              <a:t>الكثيرون يخافون الكرازة</a:t>
            </a:r>
            <a:endParaRPr lang="en-US" dirty="0">
              <a:latin typeface="Arial" panose="020B0604020202020204" pitchFamily="34" charset="0"/>
              <a:cs typeface="Arial" panose="020B0604020202020204" pitchFamily="34" charset="0"/>
            </a:endParaRPr>
          </a:p>
        </p:txBody>
      </p:sp>
      <p:sp>
        <p:nvSpPr>
          <p:cNvPr id="835587" name="Text Box 8"/>
          <p:cNvSpPr txBox="1">
            <a:spLocks noChangeArrowheads="1"/>
          </p:cNvSpPr>
          <p:nvPr/>
        </p:nvSpPr>
        <p:spPr bwMode="auto">
          <a:xfrm>
            <a:off x="34925" y="4854059"/>
            <a:ext cx="8569325" cy="2031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5400" b="1" dirty="0">
                <a:latin typeface="Arial" panose="020B0604020202020204" pitchFamily="34" charset="0"/>
                <a:cs typeface="Arial" panose="020B0604020202020204" pitchFamily="34" charset="0"/>
              </a:rPr>
              <a:t>عندما كنت طفلاً ، كنت أصعد إلى شرفة أحد الأشخاص، وأقرع جرس الباب وأركض مثل الدواجن. ما زلت أفعل ذلك إلا أن كنيستنا تسميه الآن تدريب الوصول .</a:t>
            </a:r>
            <a:endParaRPr lang="en-US" sz="5400" b="1" i="1" baseline="0"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idx="4294967295"/>
          </p:nvPr>
        </p:nvSpPr>
        <p:spPr/>
        <p:txBody>
          <a:bodyPr/>
          <a:lstStyle/>
          <a:p>
            <a:pPr eaLnBrk="1" hangingPunct="1"/>
            <a:r>
              <a:rPr lang="ar-JO" sz="6600" dirty="0">
                <a:latin typeface="Arial" panose="020B0604020202020204" pitchFamily="34" charset="0"/>
                <a:cs typeface="Arial" panose="020B0604020202020204" pitchFamily="34" charset="0"/>
              </a:rPr>
              <a:t>الرعاة-المعلمين</a:t>
            </a:r>
            <a:endParaRPr lang="en-US" dirty="0">
              <a:latin typeface="Arial" panose="020B0604020202020204" pitchFamily="34" charset="0"/>
              <a:cs typeface="Arial" panose="020B0604020202020204" pitchFamily="34" charset="0"/>
            </a:endParaRPr>
          </a:p>
        </p:txBody>
      </p:sp>
      <p:pic>
        <p:nvPicPr>
          <p:cNvPr id="37069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069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019300"/>
            <a:ext cx="26130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1" name="Text Box 5"/>
          <p:cNvSpPr txBox="1">
            <a:spLocks noChangeArrowheads="1"/>
          </p:cNvSpPr>
          <p:nvPr/>
        </p:nvSpPr>
        <p:spPr bwMode="auto">
          <a:xfrm>
            <a:off x="8377238"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i="1" dirty="0">
                <a:solidFill>
                  <a:srgbClr val="FFFFFF"/>
                </a:solidFill>
                <a:latin typeface="Arial" panose="020B0604020202020204" pitchFamily="34" charset="0"/>
                <a:cs typeface="Arial" panose="020B0604020202020204" pitchFamily="34" charset="0"/>
              </a:rPr>
              <a:t>52</a:t>
            </a:r>
            <a:endParaRPr lang="en-US" b="1" i="1" dirty="0">
              <a:solidFill>
                <a:srgbClr val="FFFFFF"/>
              </a:solidFill>
              <a:latin typeface="Arial" panose="020B0604020202020204" pitchFamily="34" charset="0"/>
              <a:cs typeface="Arial" panose="020B0604020202020204" pitchFamily="34" charset="0"/>
            </a:endParaRPr>
          </a:p>
        </p:txBody>
      </p:sp>
      <p:sp>
        <p:nvSpPr>
          <p:cNvPr id="370693" name="Text Box 6"/>
          <p:cNvSpPr txBox="1">
            <a:spLocks noChangeArrowheads="1"/>
          </p:cNvSpPr>
          <p:nvPr/>
        </p:nvSpPr>
        <p:spPr bwMode="auto">
          <a:xfrm>
            <a:off x="685800" y="5257800"/>
            <a:ext cx="79406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في كثير من الأحيان نفكر فقط في أولئك الذين يشغلون منصب الراعي والمعلم</a:t>
            </a:r>
            <a:endParaRPr lang="en-US" sz="3200" b="1" dirty="0">
              <a:solidFill>
                <a:srgbClr val="FFFFFF"/>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idx="4294967295"/>
          </p:nvPr>
        </p:nvSpPr>
        <p:spPr>
          <a:xfrm>
            <a:off x="685800" y="381000"/>
            <a:ext cx="7772400" cy="1143000"/>
          </a:xfrm>
        </p:spPr>
        <p:txBody>
          <a:bodyPr/>
          <a:lstStyle/>
          <a:p>
            <a:pPr eaLnBrk="1" hangingPunct="1"/>
            <a:r>
              <a:rPr lang="ar-JO" dirty="0">
                <a:latin typeface="Arial" panose="020B0604020202020204" pitchFamily="34" charset="0"/>
                <a:cs typeface="Arial" panose="020B0604020202020204" pitchFamily="34" charset="0"/>
              </a:rPr>
              <a:t>يسوع هو الراعي الصالح</a:t>
            </a:r>
            <a:endParaRPr lang="en-US" dirty="0">
              <a:latin typeface="Arial" panose="020B0604020202020204" pitchFamily="34" charset="0"/>
              <a:cs typeface="Arial" panose="020B0604020202020204" pitchFamily="34" charset="0"/>
            </a:endParaRPr>
          </a:p>
        </p:txBody>
      </p:sp>
      <p:pic>
        <p:nvPicPr>
          <p:cNvPr id="37273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س21</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س30</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838200"/>
            <a:ext cx="7772400" cy="1371600"/>
          </a:xfrm>
          <a:effectLst>
            <a:outerShdw blurRad="63500" dist="35921" dir="2700000" algn="ctr" rotWithShape="0">
              <a:schemeClr val="tx1">
                <a:alpha val="74998"/>
              </a:schemeClr>
            </a:outerShdw>
          </a:effectLst>
        </p:spPr>
        <p:txBody>
          <a:bodyPr/>
          <a:lstStyle/>
          <a:p>
            <a:pPr eaLnBrk="1" hangingPunct="1">
              <a:defRPr/>
            </a:pPr>
            <a:r>
              <a:rPr lang="ar-JO" sz="5400" dirty="0">
                <a:latin typeface="Arial" panose="020B0604020202020204" pitchFamily="34" charset="0"/>
                <a:cs typeface="Arial" panose="020B0604020202020204" pitchFamily="34" charset="0"/>
              </a:rPr>
              <a:t>الموهبة المزدوجة</a:t>
            </a:r>
            <a:endParaRPr lang="en-US" dirty="0">
              <a:latin typeface="Arial" panose="020B0604020202020204" pitchFamily="34" charset="0"/>
              <a:cs typeface="Arial" panose="020B0604020202020204" pitchFamily="34" charset="0"/>
            </a:endParaRPr>
          </a:p>
        </p:txBody>
      </p:sp>
      <p:sp>
        <p:nvSpPr>
          <p:cNvPr id="233475" name="Text Box 3"/>
          <p:cNvSpPr txBox="1">
            <a:spLocks noChangeArrowheads="1"/>
          </p:cNvSpPr>
          <p:nvPr/>
        </p:nvSpPr>
        <p:spPr bwMode="auto">
          <a:xfrm>
            <a:off x="0" y="2209800"/>
            <a:ext cx="5076056"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وهو أعطى</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البعض رسلاً</a:t>
            </a:r>
            <a:br>
              <a:rPr lang="en-US" sz="3600" b="1" dirty="0">
                <a:solidFill>
                  <a:srgbClr val="FFFFFF"/>
                </a:solidFill>
                <a:latin typeface="Arial" panose="020B0604020202020204" pitchFamily="34" charset="0"/>
                <a:ea typeface="ＭＳ Ｐゴシック" charset="-128"/>
                <a:cs typeface="Arial" panose="020B0604020202020204" pitchFamily="34" charset="0"/>
              </a:rPr>
            </a:br>
            <a:r>
              <a:rPr lang="ar-JO" sz="3600" b="1" dirty="0">
                <a:solidFill>
                  <a:srgbClr val="FFFFFF"/>
                </a:solidFill>
                <a:latin typeface="Arial" panose="020B0604020202020204" pitchFamily="34" charset="0"/>
                <a:ea typeface="ＭＳ Ｐゴシック" charset="-128"/>
                <a:cs typeface="Arial" panose="020B0604020202020204" pitchFamily="34" charset="0"/>
              </a:rPr>
              <a:t>والبعض أنبياء</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والبعض مبشرين</a:t>
            </a:r>
            <a:r>
              <a:rPr lang="en-US" sz="3600" b="1" dirty="0">
                <a:solidFill>
                  <a:srgbClr val="FFFFFF"/>
                </a:solidFill>
                <a:latin typeface="Arial" panose="020B0604020202020204" pitchFamily="34" charset="0"/>
                <a:ea typeface="ＭＳ Ｐゴシック" charset="-128"/>
                <a:cs typeface="Arial" panose="020B0604020202020204" pitchFamily="34" charset="0"/>
              </a:rPr>
              <a:t> </a:t>
            </a:r>
            <a:endParaRPr lang="en-US" sz="1800" dirty="0">
              <a:solidFill>
                <a:srgbClr val="000000"/>
              </a:solidFill>
              <a:latin typeface="Arial" panose="020B0604020202020204" pitchFamily="34" charset="0"/>
              <a:ea typeface="ＭＳ Ｐゴシック" charset="-128"/>
              <a:cs typeface="Arial" panose="020B0604020202020204" pitchFamily="34" charset="0"/>
            </a:endParaRPr>
          </a:p>
          <a:p>
            <a:pPr algn="r">
              <a:tabLst>
                <a:tab pos="450850" algn="l"/>
              </a:tabLs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والبعض رعاة ومعلمين</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33476" name="Oval 4"/>
          <p:cNvSpPr>
            <a:spLocks noChangeArrowheads="1"/>
          </p:cNvSpPr>
          <p:nvPr/>
        </p:nvSpPr>
        <p:spPr bwMode="auto">
          <a:xfrm>
            <a:off x="4716016" y="1844824"/>
            <a:ext cx="360040" cy="4022576"/>
          </a:xfrm>
          <a:prstGeom prst="ellipse">
            <a:avLst/>
          </a:prstGeom>
          <a:noFill/>
          <a:ln w="762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233477" name="Oval 5"/>
          <p:cNvSpPr>
            <a:spLocks noChangeArrowheads="1"/>
          </p:cNvSpPr>
          <p:nvPr/>
        </p:nvSpPr>
        <p:spPr bwMode="auto">
          <a:xfrm>
            <a:off x="2555776" y="4114800"/>
            <a:ext cx="504050" cy="137160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233478" name="Text Box 6"/>
          <p:cNvSpPr txBox="1">
            <a:spLocks noChangeArrowheads="1"/>
          </p:cNvSpPr>
          <p:nvPr/>
        </p:nvSpPr>
        <p:spPr bwMode="auto">
          <a:xfrm>
            <a:off x="1187624" y="4191000"/>
            <a:ext cx="225915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dirty="0">
                <a:solidFill>
                  <a:srgbClr val="FFFF00"/>
                </a:solidFill>
                <a:latin typeface="Arial" panose="020B0604020202020204" pitchFamily="34" charset="0"/>
                <a:cs typeface="Arial" panose="020B0604020202020204" pitchFamily="34" charset="0"/>
              </a:rPr>
              <a:t>[</a:t>
            </a:r>
          </a:p>
        </p:txBody>
      </p:sp>
      <p:sp>
        <p:nvSpPr>
          <p:cNvPr id="233479" name="Text Box 7"/>
          <p:cNvSpPr txBox="1">
            <a:spLocks noChangeArrowheads="1"/>
          </p:cNvSpPr>
          <p:nvPr/>
        </p:nvSpPr>
        <p:spPr bwMode="auto">
          <a:xfrm rot="10800000">
            <a:off x="3707902" y="4185353"/>
            <a:ext cx="36003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dirty="0">
                <a:solidFill>
                  <a:srgbClr val="FFFF00"/>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1000" fill="hold"/>
                                        <p:tgtEl>
                                          <p:spTgt spid="233476"/>
                                        </p:tgtEl>
                                        <p:attrNameLst>
                                          <p:attrName>ppt_w</p:attrName>
                                        </p:attrNameLst>
                                      </p:cBhvr>
                                      <p:tavLst>
                                        <p:tav tm="0">
                                          <p:val>
                                            <p:strVal val="#ppt_w*0.70"/>
                                          </p:val>
                                        </p:tav>
                                        <p:tav tm="100000">
                                          <p:val>
                                            <p:strVal val="#ppt_w"/>
                                          </p:val>
                                        </p:tav>
                                      </p:tavLst>
                                    </p:anim>
                                    <p:anim calcmode="lin" valueType="num">
                                      <p:cBhvr>
                                        <p:cTn id="8" dur="1000" fill="hold"/>
                                        <p:tgtEl>
                                          <p:spTgt spid="233476"/>
                                        </p:tgtEl>
                                        <p:attrNameLst>
                                          <p:attrName>ppt_h</p:attrName>
                                        </p:attrNameLst>
                                      </p:cBhvr>
                                      <p:tavLst>
                                        <p:tav tm="0">
                                          <p:val>
                                            <p:strVal val="#ppt_h"/>
                                          </p:val>
                                        </p:tav>
                                        <p:tav tm="100000">
                                          <p:val>
                                            <p:strVal val="#ppt_h"/>
                                          </p:val>
                                        </p:tav>
                                      </p:tavLst>
                                    </p:anim>
                                    <p:animEffect transition="in" filter="fade">
                                      <p:cBhvr>
                                        <p:cTn id="9" dur="1000"/>
                                        <p:tgtEl>
                                          <p:spTgt spid="233476"/>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3477"/>
                                        </p:tgtEl>
                                        <p:attrNameLst>
                                          <p:attrName>style.visibility</p:attrName>
                                        </p:attrNameLst>
                                      </p:cBhvr>
                                      <p:to>
                                        <p:strVal val="visible"/>
                                      </p:to>
                                    </p:set>
                                    <p:anim calcmode="lin" valueType="num">
                                      <p:cBhvr>
                                        <p:cTn id="13" dur="1000" fill="hold"/>
                                        <p:tgtEl>
                                          <p:spTgt spid="233477"/>
                                        </p:tgtEl>
                                        <p:attrNameLst>
                                          <p:attrName>ppt_w</p:attrName>
                                        </p:attrNameLst>
                                      </p:cBhvr>
                                      <p:tavLst>
                                        <p:tav tm="0">
                                          <p:val>
                                            <p:strVal val="#ppt_w*0.70"/>
                                          </p:val>
                                        </p:tav>
                                        <p:tav tm="100000">
                                          <p:val>
                                            <p:strVal val="#ppt_w"/>
                                          </p:val>
                                        </p:tav>
                                      </p:tavLst>
                                    </p:anim>
                                    <p:anim calcmode="lin" valueType="num">
                                      <p:cBhvr>
                                        <p:cTn id="14" dur="1000" fill="hold"/>
                                        <p:tgtEl>
                                          <p:spTgt spid="233477"/>
                                        </p:tgtEl>
                                        <p:attrNameLst>
                                          <p:attrName>ppt_h</p:attrName>
                                        </p:attrNameLst>
                                      </p:cBhvr>
                                      <p:tavLst>
                                        <p:tav tm="0">
                                          <p:val>
                                            <p:strVal val="#ppt_h"/>
                                          </p:val>
                                        </p:tav>
                                        <p:tav tm="100000">
                                          <p:val>
                                            <p:strVal val="#ppt_h"/>
                                          </p:val>
                                        </p:tav>
                                      </p:tavLst>
                                    </p:anim>
                                    <p:animEffect transition="in" filter="fade">
                                      <p:cBhvr>
                                        <p:cTn id="15" dur="1000"/>
                                        <p:tgtEl>
                                          <p:spTgt spid="233477"/>
                                        </p:tgtEl>
                                      </p:cBhvr>
                                    </p:animEffect>
                                  </p:childTnLst>
                                </p:cTn>
                              </p:par>
                            </p:childTnLst>
                          </p:cTn>
                        </p:par>
                        <p:par>
                          <p:cTn id="16" fill="hold" nodeType="afterGroup">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 calcmode="lin" valueType="num">
                                      <p:cBhvr additive="base">
                                        <p:cTn id="19" dur="500" fill="hold"/>
                                        <p:tgtEl>
                                          <p:spTgt spid="233478"/>
                                        </p:tgtEl>
                                        <p:attrNameLst>
                                          <p:attrName>ppt_x</p:attrName>
                                        </p:attrNameLst>
                                      </p:cBhvr>
                                      <p:tavLst>
                                        <p:tav tm="0">
                                          <p:val>
                                            <p:strVal val="#ppt_x"/>
                                          </p:val>
                                        </p:tav>
                                        <p:tav tm="100000">
                                          <p:val>
                                            <p:strVal val="#ppt_x"/>
                                          </p:val>
                                        </p:tav>
                                      </p:tavLst>
                                    </p:anim>
                                    <p:anim calcmode="lin" valueType="num">
                                      <p:cBhvr additive="base">
                                        <p:cTn id="20" dur="500" fill="hold"/>
                                        <p:tgtEl>
                                          <p:spTgt spid="2334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3479"/>
                                        </p:tgtEl>
                                        <p:attrNameLst>
                                          <p:attrName>style.visibility</p:attrName>
                                        </p:attrNameLst>
                                      </p:cBhvr>
                                      <p:to>
                                        <p:strVal val="visible"/>
                                      </p:to>
                                    </p:set>
                                    <p:anim calcmode="lin" valueType="num">
                                      <p:cBhvr additive="base">
                                        <p:cTn id="24" dur="500" fill="hold"/>
                                        <p:tgtEl>
                                          <p:spTgt spid="233479"/>
                                        </p:tgtEl>
                                        <p:attrNameLst>
                                          <p:attrName>ppt_x</p:attrName>
                                        </p:attrNameLst>
                                      </p:cBhvr>
                                      <p:tavLst>
                                        <p:tav tm="0">
                                          <p:val>
                                            <p:strVal val="#ppt_x"/>
                                          </p:val>
                                        </p:tav>
                                        <p:tav tm="100000">
                                          <p:val>
                                            <p:strVal val="#ppt_x"/>
                                          </p:val>
                                        </p:tav>
                                      </p:tavLst>
                                    </p:anim>
                                    <p:anim calcmode="lin" valueType="num">
                                      <p:cBhvr additive="base">
                                        <p:cTn id="25"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P spid="233478" grpId="0"/>
      <p:bldP spid="2334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683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42925"/>
            <a:ext cx="4578350" cy="631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4" name="Text Box 4"/>
          <p:cNvSpPr txBox="1">
            <a:spLocks noChangeArrowheads="1"/>
          </p:cNvSpPr>
          <p:nvPr/>
        </p:nvSpPr>
        <p:spPr bwMode="auto">
          <a:xfrm>
            <a:off x="6350" y="1203325"/>
            <a:ext cx="45656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rgbClr val="FFFFFF"/>
                </a:solidFill>
                <a:latin typeface="Arial" panose="020B0604020202020204" pitchFamily="34" charset="0"/>
                <a:cs typeface="Arial" panose="020B0604020202020204" pitchFamily="34" charset="0"/>
              </a:rPr>
              <a:t>الراعي</a:t>
            </a:r>
            <a:endParaRPr lang="en-US" sz="3200" b="1" i="1" u="sng" dirty="0">
              <a:solidFill>
                <a:srgbClr val="FFFFFF"/>
              </a:solidFill>
              <a:latin typeface="Arial" panose="020B0604020202020204" pitchFamily="34" charset="0"/>
              <a:cs typeface="Arial" panose="020B0604020202020204" pitchFamily="34" charset="0"/>
            </a:endParaRPr>
          </a:p>
        </p:txBody>
      </p:sp>
      <p:sp>
        <p:nvSpPr>
          <p:cNvPr id="235525"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ar-JO" dirty="0">
                <a:latin typeface="Arial" panose="020B0604020202020204" pitchFamily="34" charset="0"/>
                <a:ea typeface="+mj-ea"/>
                <a:cs typeface="Arial" panose="020B0604020202020204" pitchFamily="34" charset="0"/>
              </a:rPr>
              <a:t>الموهبة الوحيدة المزدوجة</a:t>
            </a:r>
            <a:endParaRPr lang="en-US" dirty="0">
              <a:latin typeface="Arial" panose="020B0604020202020204" pitchFamily="34" charset="0"/>
              <a:ea typeface="+mj-ea"/>
              <a:cs typeface="Arial" panose="020B0604020202020204" pitchFamily="34" charset="0"/>
            </a:endParaRPr>
          </a:p>
        </p:txBody>
      </p:sp>
      <p:sp>
        <p:nvSpPr>
          <p:cNvPr id="235526" name="Text Box 6"/>
          <p:cNvSpPr txBox="1">
            <a:spLocks noChangeArrowheads="1"/>
          </p:cNvSpPr>
          <p:nvPr/>
        </p:nvSpPr>
        <p:spPr bwMode="auto">
          <a:xfrm>
            <a:off x="4565650" y="1203325"/>
            <a:ext cx="45656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rgbClr val="FFFFFF"/>
                </a:solidFill>
                <a:latin typeface="Arial" panose="020B0604020202020204" pitchFamily="34" charset="0"/>
                <a:cs typeface="Arial" panose="020B0604020202020204" pitchFamily="34" charset="0"/>
              </a:rPr>
              <a:t>المعلم</a:t>
            </a:r>
            <a:endParaRPr lang="en-US" sz="3200" b="1" i="1" u="sng" dirty="0">
              <a:solidFill>
                <a:srgbClr val="FFFFFF"/>
              </a:solidFill>
              <a:latin typeface="Arial" panose="020B0604020202020204" pitchFamily="34" charset="0"/>
              <a:cs typeface="Arial" panose="020B0604020202020204" pitchFamily="34" charset="0"/>
            </a:endParaRPr>
          </a:p>
        </p:txBody>
      </p:sp>
      <p:sp>
        <p:nvSpPr>
          <p:cNvPr id="235527" name="Text Box 7"/>
          <p:cNvSpPr txBox="1">
            <a:spLocks noChangeArrowheads="1"/>
          </p:cNvSpPr>
          <p:nvPr/>
        </p:nvSpPr>
        <p:spPr bwMode="auto">
          <a:xfrm>
            <a:off x="6350" y="22098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الحماية</a:t>
            </a:r>
            <a:endParaRPr lang="en-US" sz="2800" b="1" i="1" dirty="0">
              <a:solidFill>
                <a:srgbClr val="FFFFFF"/>
              </a:solidFill>
              <a:latin typeface="Arial" panose="020B0604020202020204" pitchFamily="34" charset="0"/>
              <a:cs typeface="Arial" panose="020B0604020202020204" pitchFamily="34" charset="0"/>
            </a:endParaRPr>
          </a:p>
        </p:txBody>
      </p:sp>
      <p:sp>
        <p:nvSpPr>
          <p:cNvPr id="235528" name="Text Box 8"/>
          <p:cNvSpPr txBox="1">
            <a:spLocks noChangeArrowheads="1"/>
          </p:cNvSpPr>
          <p:nvPr/>
        </p:nvSpPr>
        <p:spPr bwMode="auto">
          <a:xfrm>
            <a:off x="4572000" y="22098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الدراسة</a:t>
            </a:r>
            <a:endParaRPr lang="en-US" sz="2800" b="1" i="1" dirty="0">
              <a:solidFill>
                <a:srgbClr val="FFFFFF"/>
              </a:solidFill>
              <a:latin typeface="Arial" panose="020B0604020202020204" pitchFamily="34" charset="0"/>
              <a:cs typeface="Arial" panose="020B0604020202020204" pitchFamily="34" charset="0"/>
            </a:endParaRPr>
          </a:p>
        </p:txBody>
      </p:sp>
      <p:sp>
        <p:nvSpPr>
          <p:cNvPr id="235529" name="Text Box 9"/>
          <p:cNvSpPr txBox="1">
            <a:spLocks noChangeArrowheads="1"/>
          </p:cNvSpPr>
          <p:nvPr/>
        </p:nvSpPr>
        <p:spPr bwMode="auto">
          <a:xfrm>
            <a:off x="6350" y="32004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التأديب</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0" name="Text Box 10"/>
          <p:cNvSpPr txBox="1">
            <a:spLocks noChangeArrowheads="1"/>
          </p:cNvSpPr>
          <p:nvPr/>
        </p:nvSpPr>
        <p:spPr bwMode="auto">
          <a:xfrm>
            <a:off x="4584700" y="3200400"/>
            <a:ext cx="454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التوجيه</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1" name="Text Box 11"/>
          <p:cNvSpPr txBox="1">
            <a:spLocks noChangeArrowheads="1"/>
          </p:cNvSpPr>
          <p:nvPr/>
        </p:nvSpPr>
        <p:spPr bwMode="auto">
          <a:xfrm>
            <a:off x="6350" y="41910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القيادة</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2" name="Text Box 12"/>
          <p:cNvSpPr txBox="1">
            <a:spLocks noChangeArrowheads="1"/>
          </p:cNvSpPr>
          <p:nvPr/>
        </p:nvSpPr>
        <p:spPr bwMode="auto">
          <a:xfrm>
            <a:off x="4565650" y="4191000"/>
            <a:ext cx="454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التطبيق</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3" name="Text Box 13"/>
          <p:cNvSpPr txBox="1">
            <a:spLocks noChangeArrowheads="1"/>
          </p:cNvSpPr>
          <p:nvPr/>
        </p:nvSpPr>
        <p:spPr bwMode="auto">
          <a:xfrm>
            <a:off x="6350" y="5181600"/>
            <a:ext cx="45593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الإهتمام</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4" name="Text Box 14"/>
          <p:cNvSpPr txBox="1">
            <a:spLocks noChangeArrowheads="1"/>
          </p:cNvSpPr>
          <p:nvPr/>
        </p:nvSpPr>
        <p:spPr bwMode="auto">
          <a:xfrm>
            <a:off x="4584700" y="5181600"/>
            <a:ext cx="45275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التحذير</a:t>
            </a:r>
            <a:endParaRPr lang="en-US" sz="2800" b="1" i="1" dirty="0">
              <a:solidFill>
                <a:srgbClr val="FFFFFF"/>
              </a:solidFill>
              <a:latin typeface="Arial" panose="020B0604020202020204" pitchFamily="34" charset="0"/>
              <a:cs typeface="Arial" panose="020B0604020202020204" pitchFamily="34" charset="0"/>
            </a:endParaRPr>
          </a:p>
        </p:txBody>
      </p:sp>
      <p:sp>
        <p:nvSpPr>
          <p:cNvPr id="235535" name="Text Box 15"/>
          <p:cNvSpPr txBox="1">
            <a:spLocks noChangeArrowheads="1"/>
          </p:cNvSpPr>
          <p:nvPr/>
        </p:nvSpPr>
        <p:spPr bwMode="auto">
          <a:xfrm>
            <a:off x="8382000"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cs typeface="Arial" panose="020B0604020202020204" pitchFamily="34" charset="0"/>
              </a:rPr>
              <a:t>52</a:t>
            </a:r>
            <a:endParaRPr lang="en-US" b="1" i="1" dirty="0">
              <a:solidFill>
                <a:srgbClr val="FFFFFF"/>
              </a:solidFill>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3742184" y="2204864"/>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س39</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7" name="Text Box 4"/>
          <p:cNvSpPr txBox="1">
            <a:spLocks noChangeArrowheads="1"/>
          </p:cNvSpPr>
          <p:nvPr/>
        </p:nvSpPr>
        <p:spPr bwMode="auto">
          <a:xfrm>
            <a:off x="3742184" y="4221088"/>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س48</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3742184" y="3284984"/>
            <a:ext cx="83616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س57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3742184" y="5301208"/>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س66</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1000" fill="hold"/>
                                        <p:tgtEl>
                                          <p:spTgt spid="235527"/>
                                        </p:tgtEl>
                                        <p:attrNameLst>
                                          <p:attrName>ppt_w</p:attrName>
                                        </p:attrNameLst>
                                      </p:cBhvr>
                                      <p:tavLst>
                                        <p:tav tm="0">
                                          <p:val>
                                            <p:fltVal val="0"/>
                                          </p:val>
                                        </p:tav>
                                        <p:tav tm="100000">
                                          <p:val>
                                            <p:strVal val="#ppt_w"/>
                                          </p:val>
                                        </p:tav>
                                      </p:tavLst>
                                    </p:anim>
                                    <p:anim calcmode="lin" valueType="num">
                                      <p:cBhvr>
                                        <p:cTn id="8" dur="1000" fill="hold"/>
                                        <p:tgtEl>
                                          <p:spTgt spid="235527"/>
                                        </p:tgtEl>
                                        <p:attrNameLst>
                                          <p:attrName>ppt_h</p:attrName>
                                        </p:attrNameLst>
                                      </p:cBhvr>
                                      <p:tavLst>
                                        <p:tav tm="0">
                                          <p:val>
                                            <p:fltVal val="0"/>
                                          </p:val>
                                        </p:tav>
                                        <p:tav tm="100000">
                                          <p:val>
                                            <p:strVal val="#ppt_h"/>
                                          </p:val>
                                        </p:tav>
                                      </p:tavLst>
                                    </p:anim>
                                    <p:anim calcmode="lin" valueType="num">
                                      <p:cBhvr>
                                        <p:cTn id="9" dur="1000" fill="hold"/>
                                        <p:tgtEl>
                                          <p:spTgt spid="235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5528"/>
                                        </p:tgtEl>
                                        <p:attrNameLst>
                                          <p:attrName>style.visibility</p:attrName>
                                        </p:attrNameLst>
                                      </p:cBhvr>
                                      <p:to>
                                        <p:strVal val="visible"/>
                                      </p:to>
                                    </p:set>
                                    <p:anim calcmode="lin" valueType="num">
                                      <p:cBhvr>
                                        <p:cTn id="14" dur="1000" fill="hold"/>
                                        <p:tgtEl>
                                          <p:spTgt spid="235528"/>
                                        </p:tgtEl>
                                        <p:attrNameLst>
                                          <p:attrName>ppt_w</p:attrName>
                                        </p:attrNameLst>
                                      </p:cBhvr>
                                      <p:tavLst>
                                        <p:tav tm="0">
                                          <p:val>
                                            <p:fltVal val="0"/>
                                          </p:val>
                                        </p:tav>
                                        <p:tav tm="100000">
                                          <p:val>
                                            <p:strVal val="#ppt_w"/>
                                          </p:val>
                                        </p:tav>
                                      </p:tavLst>
                                    </p:anim>
                                    <p:anim calcmode="lin" valueType="num">
                                      <p:cBhvr>
                                        <p:cTn id="15" dur="1000" fill="hold"/>
                                        <p:tgtEl>
                                          <p:spTgt spid="235528"/>
                                        </p:tgtEl>
                                        <p:attrNameLst>
                                          <p:attrName>ppt_h</p:attrName>
                                        </p:attrNameLst>
                                      </p:cBhvr>
                                      <p:tavLst>
                                        <p:tav tm="0">
                                          <p:val>
                                            <p:fltVal val="0"/>
                                          </p:val>
                                        </p:tav>
                                        <p:tav tm="100000">
                                          <p:val>
                                            <p:strVal val="#ppt_h"/>
                                          </p:val>
                                        </p:tav>
                                      </p:tavLst>
                                    </p:anim>
                                    <p:anim calcmode="lin" valueType="num">
                                      <p:cBhvr>
                                        <p:cTn id="16" dur="1000" fill="hold"/>
                                        <p:tgtEl>
                                          <p:spTgt spid="2355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552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35529"/>
                                        </p:tgtEl>
                                        <p:attrNameLst>
                                          <p:attrName>style.visibility</p:attrName>
                                        </p:attrNameLst>
                                      </p:cBhvr>
                                      <p:to>
                                        <p:strVal val="visible"/>
                                      </p:to>
                                    </p:set>
                                    <p:anim calcmode="lin" valueType="num">
                                      <p:cBhvr>
                                        <p:cTn id="21" dur="1000" fill="hold"/>
                                        <p:tgtEl>
                                          <p:spTgt spid="235529"/>
                                        </p:tgtEl>
                                        <p:attrNameLst>
                                          <p:attrName>ppt_w</p:attrName>
                                        </p:attrNameLst>
                                      </p:cBhvr>
                                      <p:tavLst>
                                        <p:tav tm="0">
                                          <p:val>
                                            <p:fltVal val="0"/>
                                          </p:val>
                                        </p:tav>
                                        <p:tav tm="100000">
                                          <p:val>
                                            <p:strVal val="#ppt_w"/>
                                          </p:val>
                                        </p:tav>
                                      </p:tavLst>
                                    </p:anim>
                                    <p:anim calcmode="lin" valueType="num">
                                      <p:cBhvr>
                                        <p:cTn id="22" dur="1000" fill="hold"/>
                                        <p:tgtEl>
                                          <p:spTgt spid="235529"/>
                                        </p:tgtEl>
                                        <p:attrNameLst>
                                          <p:attrName>ppt_h</p:attrName>
                                        </p:attrNameLst>
                                      </p:cBhvr>
                                      <p:tavLst>
                                        <p:tav tm="0">
                                          <p:val>
                                            <p:fltVal val="0"/>
                                          </p:val>
                                        </p:tav>
                                        <p:tav tm="100000">
                                          <p:val>
                                            <p:strVal val="#ppt_h"/>
                                          </p:val>
                                        </p:tav>
                                      </p:tavLst>
                                    </p:anim>
                                    <p:anim calcmode="lin" valueType="num">
                                      <p:cBhvr>
                                        <p:cTn id="23" dur="1000" fill="hold"/>
                                        <p:tgtEl>
                                          <p:spTgt spid="23552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5529"/>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5530"/>
                                        </p:tgtEl>
                                        <p:attrNameLst>
                                          <p:attrName>style.visibility</p:attrName>
                                        </p:attrNameLst>
                                      </p:cBhvr>
                                      <p:to>
                                        <p:strVal val="visible"/>
                                      </p:to>
                                    </p:set>
                                    <p:anim calcmode="lin" valueType="num">
                                      <p:cBhvr>
                                        <p:cTn id="28" dur="1000" fill="hold"/>
                                        <p:tgtEl>
                                          <p:spTgt spid="235530"/>
                                        </p:tgtEl>
                                        <p:attrNameLst>
                                          <p:attrName>ppt_w</p:attrName>
                                        </p:attrNameLst>
                                      </p:cBhvr>
                                      <p:tavLst>
                                        <p:tav tm="0">
                                          <p:val>
                                            <p:fltVal val="0"/>
                                          </p:val>
                                        </p:tav>
                                        <p:tav tm="100000">
                                          <p:val>
                                            <p:strVal val="#ppt_w"/>
                                          </p:val>
                                        </p:tav>
                                      </p:tavLst>
                                    </p:anim>
                                    <p:anim calcmode="lin" valueType="num">
                                      <p:cBhvr>
                                        <p:cTn id="29" dur="1000" fill="hold"/>
                                        <p:tgtEl>
                                          <p:spTgt spid="235530"/>
                                        </p:tgtEl>
                                        <p:attrNameLst>
                                          <p:attrName>ppt_h</p:attrName>
                                        </p:attrNameLst>
                                      </p:cBhvr>
                                      <p:tavLst>
                                        <p:tav tm="0">
                                          <p:val>
                                            <p:fltVal val="0"/>
                                          </p:val>
                                        </p:tav>
                                        <p:tav tm="100000">
                                          <p:val>
                                            <p:strVal val="#ppt_h"/>
                                          </p:val>
                                        </p:tav>
                                      </p:tavLst>
                                    </p:anim>
                                    <p:anim calcmode="lin" valueType="num">
                                      <p:cBhvr>
                                        <p:cTn id="30" dur="1000" fill="hold"/>
                                        <p:tgtEl>
                                          <p:spTgt spid="2355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553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35531"/>
                                        </p:tgtEl>
                                        <p:attrNameLst>
                                          <p:attrName>style.visibility</p:attrName>
                                        </p:attrNameLst>
                                      </p:cBhvr>
                                      <p:to>
                                        <p:strVal val="visible"/>
                                      </p:to>
                                    </p:set>
                                    <p:anim calcmode="lin" valueType="num">
                                      <p:cBhvr>
                                        <p:cTn id="35" dur="1000" fill="hold"/>
                                        <p:tgtEl>
                                          <p:spTgt spid="235531"/>
                                        </p:tgtEl>
                                        <p:attrNameLst>
                                          <p:attrName>ppt_w</p:attrName>
                                        </p:attrNameLst>
                                      </p:cBhvr>
                                      <p:tavLst>
                                        <p:tav tm="0">
                                          <p:val>
                                            <p:fltVal val="0"/>
                                          </p:val>
                                        </p:tav>
                                        <p:tav tm="100000">
                                          <p:val>
                                            <p:strVal val="#ppt_w"/>
                                          </p:val>
                                        </p:tav>
                                      </p:tavLst>
                                    </p:anim>
                                    <p:anim calcmode="lin" valueType="num">
                                      <p:cBhvr>
                                        <p:cTn id="36" dur="1000" fill="hold"/>
                                        <p:tgtEl>
                                          <p:spTgt spid="235531"/>
                                        </p:tgtEl>
                                        <p:attrNameLst>
                                          <p:attrName>ppt_h</p:attrName>
                                        </p:attrNameLst>
                                      </p:cBhvr>
                                      <p:tavLst>
                                        <p:tav tm="0">
                                          <p:val>
                                            <p:fltVal val="0"/>
                                          </p:val>
                                        </p:tav>
                                        <p:tav tm="100000">
                                          <p:val>
                                            <p:strVal val="#ppt_h"/>
                                          </p:val>
                                        </p:tav>
                                      </p:tavLst>
                                    </p:anim>
                                    <p:anim calcmode="lin" valueType="num">
                                      <p:cBhvr>
                                        <p:cTn id="37" dur="1000" fill="hold"/>
                                        <p:tgtEl>
                                          <p:spTgt spid="2355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5531"/>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5532"/>
                                        </p:tgtEl>
                                        <p:attrNameLst>
                                          <p:attrName>style.visibility</p:attrName>
                                        </p:attrNameLst>
                                      </p:cBhvr>
                                      <p:to>
                                        <p:strVal val="visible"/>
                                      </p:to>
                                    </p:set>
                                    <p:anim calcmode="lin" valueType="num">
                                      <p:cBhvr>
                                        <p:cTn id="42" dur="1000" fill="hold"/>
                                        <p:tgtEl>
                                          <p:spTgt spid="235532"/>
                                        </p:tgtEl>
                                        <p:attrNameLst>
                                          <p:attrName>ppt_w</p:attrName>
                                        </p:attrNameLst>
                                      </p:cBhvr>
                                      <p:tavLst>
                                        <p:tav tm="0">
                                          <p:val>
                                            <p:fltVal val="0"/>
                                          </p:val>
                                        </p:tav>
                                        <p:tav tm="100000">
                                          <p:val>
                                            <p:strVal val="#ppt_w"/>
                                          </p:val>
                                        </p:tav>
                                      </p:tavLst>
                                    </p:anim>
                                    <p:anim calcmode="lin" valueType="num">
                                      <p:cBhvr>
                                        <p:cTn id="43" dur="1000" fill="hold"/>
                                        <p:tgtEl>
                                          <p:spTgt spid="235532"/>
                                        </p:tgtEl>
                                        <p:attrNameLst>
                                          <p:attrName>ppt_h</p:attrName>
                                        </p:attrNameLst>
                                      </p:cBhvr>
                                      <p:tavLst>
                                        <p:tav tm="0">
                                          <p:val>
                                            <p:fltVal val="0"/>
                                          </p:val>
                                        </p:tav>
                                        <p:tav tm="100000">
                                          <p:val>
                                            <p:strVal val="#ppt_h"/>
                                          </p:val>
                                        </p:tav>
                                      </p:tavLst>
                                    </p:anim>
                                    <p:anim calcmode="lin" valueType="num">
                                      <p:cBhvr>
                                        <p:cTn id="44" dur="1000" fill="hold"/>
                                        <p:tgtEl>
                                          <p:spTgt spid="23553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553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35533"/>
                                        </p:tgtEl>
                                        <p:attrNameLst>
                                          <p:attrName>style.visibility</p:attrName>
                                        </p:attrNameLst>
                                      </p:cBhvr>
                                      <p:to>
                                        <p:strVal val="visible"/>
                                      </p:to>
                                    </p:set>
                                    <p:anim calcmode="lin" valueType="num">
                                      <p:cBhvr>
                                        <p:cTn id="49" dur="1000" fill="hold"/>
                                        <p:tgtEl>
                                          <p:spTgt spid="235533"/>
                                        </p:tgtEl>
                                        <p:attrNameLst>
                                          <p:attrName>ppt_w</p:attrName>
                                        </p:attrNameLst>
                                      </p:cBhvr>
                                      <p:tavLst>
                                        <p:tav tm="0">
                                          <p:val>
                                            <p:fltVal val="0"/>
                                          </p:val>
                                        </p:tav>
                                        <p:tav tm="100000">
                                          <p:val>
                                            <p:strVal val="#ppt_w"/>
                                          </p:val>
                                        </p:tav>
                                      </p:tavLst>
                                    </p:anim>
                                    <p:anim calcmode="lin" valueType="num">
                                      <p:cBhvr>
                                        <p:cTn id="50" dur="1000" fill="hold"/>
                                        <p:tgtEl>
                                          <p:spTgt spid="235533"/>
                                        </p:tgtEl>
                                        <p:attrNameLst>
                                          <p:attrName>ppt_h</p:attrName>
                                        </p:attrNameLst>
                                      </p:cBhvr>
                                      <p:tavLst>
                                        <p:tav tm="0">
                                          <p:val>
                                            <p:fltVal val="0"/>
                                          </p:val>
                                        </p:tav>
                                        <p:tav tm="100000">
                                          <p:val>
                                            <p:strVal val="#ppt_h"/>
                                          </p:val>
                                        </p:tav>
                                      </p:tavLst>
                                    </p:anim>
                                    <p:anim calcmode="lin" valueType="num">
                                      <p:cBhvr>
                                        <p:cTn id="51" dur="1000" fill="hold"/>
                                        <p:tgtEl>
                                          <p:spTgt spid="23553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5533"/>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35534"/>
                                        </p:tgtEl>
                                        <p:attrNameLst>
                                          <p:attrName>style.visibility</p:attrName>
                                        </p:attrNameLst>
                                      </p:cBhvr>
                                      <p:to>
                                        <p:strVal val="visible"/>
                                      </p:to>
                                    </p:set>
                                    <p:anim calcmode="lin" valueType="num">
                                      <p:cBhvr>
                                        <p:cTn id="56" dur="1000" fill="hold"/>
                                        <p:tgtEl>
                                          <p:spTgt spid="235534"/>
                                        </p:tgtEl>
                                        <p:attrNameLst>
                                          <p:attrName>ppt_w</p:attrName>
                                        </p:attrNameLst>
                                      </p:cBhvr>
                                      <p:tavLst>
                                        <p:tav tm="0">
                                          <p:val>
                                            <p:fltVal val="0"/>
                                          </p:val>
                                        </p:tav>
                                        <p:tav tm="100000">
                                          <p:val>
                                            <p:strVal val="#ppt_w"/>
                                          </p:val>
                                        </p:tav>
                                      </p:tavLst>
                                    </p:anim>
                                    <p:anim calcmode="lin" valueType="num">
                                      <p:cBhvr>
                                        <p:cTn id="57" dur="1000" fill="hold"/>
                                        <p:tgtEl>
                                          <p:spTgt spid="235534"/>
                                        </p:tgtEl>
                                        <p:attrNameLst>
                                          <p:attrName>ppt_h</p:attrName>
                                        </p:attrNameLst>
                                      </p:cBhvr>
                                      <p:tavLst>
                                        <p:tav tm="0">
                                          <p:val>
                                            <p:fltVal val="0"/>
                                          </p:val>
                                        </p:tav>
                                        <p:tav tm="100000">
                                          <p:val>
                                            <p:strVal val="#ppt_h"/>
                                          </p:val>
                                        </p:tav>
                                      </p:tavLst>
                                    </p:anim>
                                    <p:anim calcmode="lin" valueType="num">
                                      <p:cBhvr>
                                        <p:cTn id="58" dur="1000" fill="hold"/>
                                        <p:tgtEl>
                                          <p:spTgt spid="23553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355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7" grpId="0"/>
      <p:bldP spid="235528" grpId="0"/>
      <p:bldP spid="235529" grpId="0"/>
      <p:bldP spid="235530" grpId="0"/>
      <p:bldP spid="235531" grpId="0"/>
      <p:bldP spid="235532" grpId="0"/>
      <p:bldP spid="235533" grpId="0"/>
      <p:bldP spid="2355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title" idx="4294967295"/>
          </p:nvPr>
        </p:nvSpPr>
        <p:spPr/>
        <p:txBody>
          <a:bodyPr/>
          <a:lstStyle/>
          <a:p>
            <a:pPr eaLnBrk="1" hangingPunct="1"/>
            <a:r>
              <a:rPr lang="en-US" sz="4400" b="0">
                <a:latin typeface="Arial" charset="0"/>
              </a:rPr>
              <a:t>Docked</a:t>
            </a:r>
            <a:endParaRPr lang="en-US">
              <a:latin typeface="Arial" charset="0"/>
            </a:endParaRPr>
          </a:p>
        </p:txBody>
      </p:sp>
      <p:pic>
        <p:nvPicPr>
          <p:cNvPr id="308226" name="Picture 3"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p:cNvSpPr>
          <p:nvPr/>
        </p:nvSpPr>
        <p:spPr bwMode="auto">
          <a:xfrm>
            <a:off x="0" y="5715000"/>
            <a:ext cx="4343400" cy="1143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8882" name="Rectangle 3"/>
          <p:cNvSpPr>
            <a:spLocks noGrp="1" noChangeArrowheads="1"/>
          </p:cNvSpPr>
          <p:nvPr>
            <p:ph type="title" idx="4294967295"/>
          </p:nvPr>
        </p:nvSpPr>
        <p:spPr>
          <a:xfrm>
            <a:off x="593055" y="-937220"/>
            <a:ext cx="7772400" cy="1143000"/>
          </a:xfrm>
        </p:spPr>
        <p:txBody>
          <a:bodyPr/>
          <a:lstStyle/>
          <a:p>
            <a:pPr eaLnBrk="1" hangingPunct="1"/>
            <a:r>
              <a:rPr lang="en-US" dirty="0">
                <a:latin typeface="Arial" charset="0"/>
              </a:rPr>
              <a:t>Toughest Job in the World</a:t>
            </a:r>
          </a:p>
        </p:txBody>
      </p:sp>
      <p:pic>
        <p:nvPicPr>
          <p:cNvPr id="378883" name="Picture 4" descr="PastorRating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388" r="48096" b="57184"/>
          <a:stretch/>
        </p:blipFill>
        <p:spPr bwMode="auto">
          <a:xfrm>
            <a:off x="0" y="0"/>
            <a:ext cx="43434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5" name="Text Box 6"/>
          <p:cNvSpPr txBox="1">
            <a:spLocks noChangeArrowheads="1"/>
          </p:cNvSpPr>
          <p:nvPr/>
        </p:nvSpPr>
        <p:spPr bwMode="auto">
          <a:xfrm>
            <a:off x="0" y="5029200"/>
            <a:ext cx="4343400"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ja-JP" b="1" dirty="0">
                <a:solidFill>
                  <a:srgbClr val="000000"/>
                </a:solidFill>
                <a:latin typeface="Arial" panose="020B0604020202020204" pitchFamily="34" charset="0"/>
                <a:cs typeface="Arial" panose="020B0604020202020204" pitchFamily="34" charset="0"/>
              </a:rPr>
              <a:t>بالطبع، لا تتردد في أي وقت في إخباري برأيك في الوظيفة التي أقوم بها     كقسيس لك.</a:t>
            </a:r>
            <a:endParaRPr lang="en-US" b="1" dirty="0">
              <a:solidFill>
                <a:srgbClr val="000000"/>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Q75</a:t>
            </a:r>
          </a:p>
          <a:p>
            <a:pPr eaLnBrk="1" hangingPunct="1">
              <a:defRPr/>
            </a:pPr>
            <a:r>
              <a:rPr lang="en-US" b="1" dirty="0">
                <a:solidFill>
                  <a:srgbClr val="FFFFFF"/>
                </a:solidFill>
                <a:effectLst>
                  <a:glow rad="177800">
                    <a:srgbClr val="000000"/>
                  </a:glow>
                </a:effectLst>
                <a:latin typeface="Arial"/>
                <a:cs typeface="Arial"/>
              </a:rPr>
              <a:t>Q84</a:t>
            </a:r>
          </a:p>
        </p:txBody>
      </p:sp>
      <p:grpSp>
        <p:nvGrpSpPr>
          <p:cNvPr id="2" name="Group 1">
            <a:extLst>
              <a:ext uri="{FF2B5EF4-FFF2-40B4-BE49-F238E27FC236}">
                <a16:creationId xmlns:a16="http://schemas.microsoft.com/office/drawing/2014/main" id="{D9764D02-105C-3242-A128-E21E0E2A1923}"/>
              </a:ext>
            </a:extLst>
          </p:cNvPr>
          <p:cNvGrpSpPr/>
          <p:nvPr/>
        </p:nvGrpSpPr>
        <p:grpSpPr>
          <a:xfrm>
            <a:off x="4343400" y="0"/>
            <a:ext cx="4819426" cy="6890273"/>
            <a:chOff x="4343400" y="0"/>
            <a:chExt cx="4819426" cy="6890273"/>
          </a:xfrm>
        </p:grpSpPr>
        <p:pic>
          <p:nvPicPr>
            <p:cNvPr id="8" name="Picture 4" descr="PastorRatings">
              <a:extLst>
                <a:ext uri="{FF2B5EF4-FFF2-40B4-BE49-F238E27FC236}">
                  <a16:creationId xmlns:a16="http://schemas.microsoft.com/office/drawing/2014/main" id="{D3C64AF2-7439-3F4E-A168-1332BB9D49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1904" b="57184"/>
            <a:stretch/>
          </p:blipFill>
          <p:spPr bwMode="auto">
            <a:xfrm>
              <a:off x="4343400" y="0"/>
              <a:ext cx="48006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81F414E8-1DC9-D647-8620-F4A3ED33A45A}"/>
                </a:ext>
              </a:extLst>
            </p:cNvPr>
            <p:cNvSpPr>
              <a:spLocks noChangeArrowheads="1"/>
            </p:cNvSpPr>
            <p:nvPr/>
          </p:nvSpPr>
          <p:spPr bwMode="auto">
            <a:xfrm>
              <a:off x="4343400" y="5747273"/>
              <a:ext cx="4819426" cy="1143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rtl="1">
              <a:defRPr/>
            </a:pPr>
            <a:r>
              <a:rPr lang="ar-JO" b="1" dirty="0">
                <a:solidFill>
                  <a:schemeClr val="tx1"/>
                </a:solidFill>
                <a:effectLst>
                  <a:glow rad="101600">
                    <a:schemeClr val="bg2">
                      <a:alpha val="75000"/>
                    </a:schemeClr>
                  </a:glow>
                </a:effectLst>
                <a:latin typeface="Arial"/>
                <a:cs typeface="Arial"/>
              </a:rPr>
              <a:t>أفسس 4: 11-12 </a:t>
            </a:r>
            <a:r>
              <a:rPr lang="en-US" sz="2800" b="1" dirty="0">
                <a:solidFill>
                  <a:schemeClr val="tx1"/>
                </a:solidFill>
                <a:effectLst>
                  <a:glow rad="101600">
                    <a:schemeClr val="bg2">
                      <a:alpha val="75000"/>
                    </a:schemeClr>
                  </a:glow>
                </a:effectLst>
                <a:latin typeface="Arial"/>
                <a:cs typeface="Arial"/>
              </a:rPr>
              <a:t>(NIV)</a:t>
            </a:r>
            <a:endParaRPr lang="en-US" b="1" dirty="0">
              <a:solidFill>
                <a:schemeClr val="tx1"/>
              </a:solidFill>
              <a:effectLst>
                <a:glow rad="101600">
                  <a:schemeClr val="bg2">
                    <a:alpha val="75000"/>
                  </a:schemeClr>
                </a:glow>
              </a:effectLst>
              <a:latin typeface="Arial"/>
              <a:cs typeface="Arial"/>
            </a:endParaRPr>
          </a:p>
        </p:txBody>
      </p:sp>
      <p:sp>
        <p:nvSpPr>
          <p:cNvPr id="243715" name="Text Box 3"/>
          <p:cNvSpPr txBox="1">
            <a:spLocks noChangeArrowheads="1"/>
          </p:cNvSpPr>
          <p:nvPr/>
        </p:nvSpPr>
        <p:spPr bwMode="auto">
          <a:xfrm>
            <a:off x="8172400" y="1420813"/>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ع11</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NIV</a:t>
            </a:r>
            <a:endPar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43716" name="Text Box 4"/>
          <p:cNvSpPr txBox="1">
            <a:spLocks noChangeArrowheads="1"/>
          </p:cNvSpPr>
          <p:nvPr/>
        </p:nvSpPr>
        <p:spPr bwMode="auto">
          <a:xfrm>
            <a:off x="0" y="1420813"/>
            <a:ext cx="8172400" cy="224676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إنه هو من أعطى</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للبعض أن يكونوا رسلاً</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والبعض أن يكونوا أنبياء</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والبعض أن يكونوا مبشرين</a:t>
            </a:r>
            <a:endPar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450850" algn="l"/>
              </a:tabLst>
              <a:defRPr/>
            </a:pPr>
            <a:r>
              <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a:t>
            </a:r>
            <a:r>
              <a:rPr kumimoji="0" lang="ar-JO"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والبعض أن يكونوا رعاة ومعلمين</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
        <p:nvSpPr>
          <p:cNvPr id="243717" name="Text Box 5"/>
          <p:cNvSpPr txBox="1">
            <a:spLocks noChangeArrowheads="1"/>
          </p:cNvSpPr>
          <p:nvPr/>
        </p:nvSpPr>
        <p:spPr bwMode="auto">
          <a:xfrm>
            <a:off x="8172400" y="4038600"/>
            <a:ext cx="9716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ع12</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NIV</a:t>
            </a:r>
            <a:endParaRPr kumimoji="0" lang="en-US" sz="1400" b="0"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43718" name="Text Box 6"/>
          <p:cNvSpPr txBox="1">
            <a:spLocks noChangeArrowheads="1"/>
          </p:cNvSpPr>
          <p:nvPr/>
        </p:nvSpPr>
        <p:spPr bwMode="auto">
          <a:xfrm>
            <a:off x="0" y="4038600"/>
            <a:ext cx="8100392"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لإعداد شعب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لأعمال الخدمة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حتى يبنى جسد المسيح</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
        <p:nvSpPr>
          <p:cNvPr id="243719"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أعطى الله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الرجال الموهوبين لتدريب الآخرين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عمل الخدمة</a:t>
            </a:r>
          </a:p>
        </p:txBody>
      </p:sp>
    </p:spTree>
    <p:extLst>
      <p:ext uri="{BB962C8B-B14F-4D97-AF65-F5344CB8AC3E}">
        <p14:creationId xmlns:p14="http://schemas.microsoft.com/office/powerpoint/2010/main" val="1527915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3719"/>
                                        </p:tgtEl>
                                        <p:attrNameLst>
                                          <p:attrName>style.visibility</p:attrName>
                                        </p:attrNameLst>
                                      </p:cBhvr>
                                      <p:to>
                                        <p:strVal val="visible"/>
                                      </p:to>
                                    </p:set>
                                    <p:animEffect transition="in" filter="fade">
                                      <p:cBhvr>
                                        <p:cTn id="7" dur="100"/>
                                        <p:tgtEl>
                                          <p:spTgt spid="243719"/>
                                        </p:tgtEl>
                                      </p:cBhvr>
                                    </p:animEffect>
                                    <p:anim calcmode="lin" valueType="num">
                                      <p:cBhvr>
                                        <p:cTn id="8" dur="400" fill="hold"/>
                                        <p:tgtEl>
                                          <p:spTgt spid="243719"/>
                                        </p:tgtEl>
                                        <p:attrNameLst>
                                          <p:attrName>ppt_x</p:attrName>
                                        </p:attrNameLst>
                                      </p:cBhvr>
                                      <p:tavLst>
                                        <p:tav tm="0">
                                          <p:val>
                                            <p:strVal val="#ppt_x"/>
                                          </p:val>
                                        </p:tav>
                                        <p:tav tm="100000">
                                          <p:val>
                                            <p:strVal val="#ppt_x"/>
                                          </p:val>
                                        </p:tav>
                                      </p:tavLst>
                                    </p:anim>
                                    <p:anim calcmode="lin" valueType="num">
                                      <p:cBhvr>
                                        <p:cTn id="9" dur="400" fill="hold"/>
                                        <p:tgtEl>
                                          <p:spTgt spid="2437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37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37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382979"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25400" y="0"/>
            <a:ext cx="91948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algn="ctr" eaLnBrk="1" hangingPunct="1">
              <a:defRPr/>
            </a:pPr>
            <a:r>
              <a:rPr lang="ar-JO" dirty="0">
                <a:latin typeface="Arial" panose="020B0604020202020204" pitchFamily="34" charset="0"/>
                <a:cs typeface="Arial" panose="020B0604020202020204" pitchFamily="34" charset="0"/>
              </a:rPr>
              <a:t>رومية   12: 8</a:t>
            </a:r>
            <a:endParaRPr lang="en-US" dirty="0">
              <a:latin typeface="Arial" panose="020B0604020202020204" pitchFamily="34" charset="0"/>
              <a:cs typeface="Arial" panose="020B0604020202020204" pitchFamily="34" charset="0"/>
            </a:endParaRPr>
          </a:p>
        </p:txBody>
      </p:sp>
      <p:sp>
        <p:nvSpPr>
          <p:cNvPr id="500741" name="Rectangle 5"/>
          <p:cNvSpPr>
            <a:spLocks noChangeArrowheads="1"/>
          </p:cNvSpPr>
          <p:nvPr/>
        </p:nvSpPr>
        <p:spPr bwMode="auto">
          <a:xfrm>
            <a:off x="2411760" y="1124744"/>
            <a:ext cx="6579840" cy="3645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1" hangingPunct="1">
              <a:lnSpc>
                <a:spcPct val="90000"/>
              </a:lnSpc>
              <a:spcBef>
                <a:spcPct val="20000"/>
              </a:spcBef>
              <a:defRPr/>
            </a:pP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8 إذا كانت موهبتك </a:t>
            </a:r>
          </a:p>
          <a:p>
            <a:pPr algn="ctr" eaLnBrk="1" hangingPunct="1">
              <a:lnSpc>
                <a:spcPct val="90000"/>
              </a:lnSpc>
              <a:spcBef>
                <a:spcPct val="20000"/>
              </a:spcBef>
              <a:defRPr/>
            </a:pP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هي </a:t>
            </a:r>
            <a:r>
              <a:rPr lang="ar-JO" sz="6600" b="1" baseline="30000" dirty="0">
                <a:solidFill>
                  <a:srgbClr val="0070C0"/>
                </a:solidFill>
                <a:effectLst>
                  <a:glow rad="127000">
                    <a:srgbClr val="FFFFFF">
                      <a:alpha val="91000"/>
                    </a:srgbClr>
                  </a:glow>
                </a:effectLst>
                <a:latin typeface="Arial" panose="020B0604020202020204" pitchFamily="34" charset="0"/>
                <a:cs typeface="Arial" panose="020B0604020202020204" pitchFamily="34" charset="0"/>
              </a:rPr>
              <a:t>تشجيع</a:t>
            </a: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 الآخرين</a:t>
            </a:r>
          </a:p>
          <a:p>
            <a:pPr algn="ctr" eaLnBrk="1" hangingPunct="1">
              <a:lnSpc>
                <a:spcPct val="90000"/>
              </a:lnSpc>
              <a:spcBef>
                <a:spcPct val="20000"/>
              </a:spcBef>
              <a:defRPr/>
            </a:pPr>
            <a:r>
              <a:rPr lang="ar-JO" sz="6600" b="1" baseline="30000" dirty="0">
                <a:solidFill>
                  <a:srgbClr val="000000"/>
                </a:solidFill>
                <a:effectLst>
                  <a:glow rad="127000">
                    <a:srgbClr val="FFFFFF">
                      <a:alpha val="91000"/>
                    </a:srgbClr>
                  </a:glow>
                </a:effectLst>
                <a:latin typeface="Arial" panose="020B0604020202020204" pitchFamily="34" charset="0"/>
                <a:cs typeface="Arial" panose="020B0604020202020204" pitchFamily="34" charset="0"/>
              </a:rPr>
              <a:t>فكن مشجعاً.</a:t>
            </a:r>
            <a:endParaRPr lang="en-US" sz="6600" b="1" dirty="0">
              <a:solidFill>
                <a:srgbClr val="000000"/>
              </a:solidFill>
              <a:effectLst>
                <a:glow rad="127000">
                  <a:srgbClr val="FFFFFF">
                    <a:alpha val="91000"/>
                  </a:srgbClr>
                </a:glow>
              </a:effectLst>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س4</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rPr>
              <a:t>53</a:t>
            </a:r>
            <a:endParaRPr lang="en-US" b="1" i="1" dirty="0">
              <a:solidFill>
                <a:srgbClr val="FFFFFF"/>
              </a:solidFill>
              <a:latin typeface="Times New Roman" charset="0"/>
            </a:endParaRPr>
          </a:p>
        </p:txBody>
      </p:sp>
      <p:sp>
        <p:nvSpPr>
          <p:cNvPr id="22531" name="Rectangle 3"/>
          <p:cNvSpPr>
            <a:spLocks noGrp="1" noChangeArrowheads="1"/>
          </p:cNvSpPr>
          <p:nvPr>
            <p:ph type="ctrTitle"/>
          </p:nvPr>
        </p:nvSpPr>
        <p:spPr>
          <a:xfrm>
            <a:off x="0" y="5229225"/>
            <a:ext cx="9144000" cy="990600"/>
          </a:xfrm>
          <a:effectLst>
            <a:outerShdw blurRad="63500" dist="107763" dir="8100000" algn="ctr" rotWithShape="0">
              <a:schemeClr val="tx2">
                <a:alpha val="74998"/>
              </a:schemeClr>
            </a:outerShdw>
          </a:effectLst>
        </p:spPr>
        <p:txBody>
          <a:bodyPr/>
          <a:lstStyle/>
          <a:p>
            <a:pPr eaLnBrk="1" hangingPunct="1">
              <a:defRPr/>
            </a:pPr>
            <a:r>
              <a:rPr lang="ar-JO" dirty="0">
                <a:latin typeface="Arial" panose="020B0604020202020204" pitchFamily="34" charset="0"/>
                <a:cs typeface="Arial" panose="020B0604020202020204" pitchFamily="34" charset="0"/>
              </a:rPr>
              <a:t>على المشجعين أن يشجعوا الآخرين               لتطبيق كلمة الله (</a:t>
            </a:r>
            <a:r>
              <a:rPr lang="ar-JO" u="sng" dirty="0">
                <a:latin typeface="Arial" panose="020B0604020202020204" pitchFamily="34" charset="0"/>
                <a:cs typeface="Arial" panose="020B0604020202020204" pitchFamily="34" charset="0"/>
              </a:rPr>
              <a:t>8أ</a:t>
            </a:r>
            <a:r>
              <a:rPr lang="ar-JO"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p:txBody>
      </p:sp>
      <p:pic>
        <p:nvPicPr>
          <p:cNvPr id="384003" name="Picture 7" descr="encou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549275"/>
            <a:ext cx="5713412"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س13</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س22</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688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ar-JO" sz="5400" dirty="0">
                <a:latin typeface="Arial" panose="020B0604020202020204" pitchFamily="34" charset="0"/>
                <a:cs typeface="Arial" panose="020B0604020202020204" pitchFamily="34" charset="0"/>
              </a:rPr>
              <a:t>الوعظ</a:t>
            </a:r>
            <a:endParaRPr lang="en-US" sz="4800" dirty="0">
              <a:latin typeface="Arial" panose="020B0604020202020204" pitchFamily="34" charset="0"/>
              <a:cs typeface="Arial" panose="020B0604020202020204" pitchFamily="34" charset="0"/>
            </a:endParaRPr>
          </a:p>
        </p:txBody>
      </p:sp>
      <p:sp>
        <p:nvSpPr>
          <p:cNvPr id="50688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ar-JO" sz="4400" b="1" dirty="0">
                <a:solidFill>
                  <a:schemeClr val="bg1"/>
                </a:solidFill>
                <a:latin typeface="Arial" panose="020B0604020202020204" pitchFamily="34" charset="0"/>
                <a:cs typeface="Arial" panose="020B0604020202020204" pitchFamily="34" charset="0"/>
              </a:rPr>
              <a:t>تسمى أيضاً                     موهبة التشجيع</a:t>
            </a:r>
            <a:endParaRPr lang="en-US" sz="4000" b="1" dirty="0">
              <a:solidFill>
                <a:schemeClr val="bg1"/>
              </a:solidFill>
              <a:latin typeface="Arial" panose="020B0604020202020204" pitchFamily="34" charset="0"/>
              <a:cs typeface="Arial" panose="020B0604020202020204" pitchFamily="34" charset="0"/>
            </a:endParaRPr>
          </a:p>
        </p:txBody>
      </p:sp>
      <p:sp>
        <p:nvSpPr>
          <p:cNvPr id="506885" name="Text Box 5"/>
          <p:cNvSpPr txBox="1">
            <a:spLocks noChangeArrowheads="1"/>
          </p:cNvSpPr>
          <p:nvPr/>
        </p:nvSpPr>
        <p:spPr bwMode="auto">
          <a:xfrm>
            <a:off x="8305800" y="76200"/>
            <a:ext cx="7620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000000"/>
                </a:solidFill>
                <a:latin typeface="Arial" panose="020B0604020202020204" pitchFamily="34" charset="0"/>
                <a:cs typeface="Arial" panose="020B0604020202020204" pitchFamily="34" charset="0"/>
              </a:rPr>
              <a:t>53</a:t>
            </a:r>
            <a:endParaRPr lang="en-US"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س31</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5076825" y="533400"/>
            <a:ext cx="4067175" cy="1143000"/>
          </a:xfrm>
        </p:spPr>
        <p:txBody>
          <a:bodyPr/>
          <a:lstStyle/>
          <a:p>
            <a:pPr eaLnBrk="1" hangingPunct="1"/>
            <a:r>
              <a:rPr lang="ar-JO" sz="4400" dirty="0">
                <a:solidFill>
                  <a:srgbClr val="0000FF"/>
                </a:solidFill>
                <a:latin typeface="Arial" panose="020B0604020202020204" pitchFamily="34" charset="0"/>
                <a:cs typeface="Arial" panose="020B0604020202020204" pitchFamily="34" charset="0"/>
              </a:rPr>
              <a:t>الوعظ؟</a:t>
            </a:r>
            <a:endParaRPr lang="en-US" sz="4400" dirty="0">
              <a:solidFill>
                <a:srgbClr val="0000FF"/>
              </a:solidFill>
              <a:latin typeface="Arial" panose="020B0604020202020204" pitchFamily="34" charset="0"/>
              <a:cs typeface="Arial" panose="020B0604020202020204" pitchFamily="34" charset="0"/>
            </a:endParaRPr>
          </a:p>
        </p:txBody>
      </p:sp>
      <p:pic>
        <p:nvPicPr>
          <p:cNvPr id="388099" name="Picture 3" descr="Exhortation"/>
          <p:cNvPicPr>
            <a:picLocks noChangeAspect="1" noChangeArrowheads="1"/>
          </p:cNvPicPr>
          <p:nvPr/>
        </p:nvPicPr>
        <p:blipFill>
          <a:blip r:embed="rId3" cstate="screen">
            <a:extLst>
              <a:ext uri="{28A0092B-C50C-407E-A947-70E740481C1C}">
                <a14:useLocalDpi xmlns:a14="http://schemas.microsoft.com/office/drawing/2010/main"/>
              </a:ext>
            </a:extLst>
          </a:blip>
          <a:srcRect l="14677" t="1425" r="25806" b="39738"/>
          <a:stretch>
            <a:fillRect/>
          </a:stretch>
        </p:blipFill>
        <p:spPr bwMode="auto">
          <a:xfrm rot="-794812">
            <a:off x="612775" y="-565150"/>
            <a:ext cx="4903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100" name="Text Box 8"/>
          <p:cNvSpPr txBox="1">
            <a:spLocks noChangeArrowheads="1"/>
          </p:cNvSpPr>
          <p:nvPr/>
        </p:nvSpPr>
        <p:spPr bwMode="auto">
          <a:xfrm rot="-852056">
            <a:off x="731838" y="5237163"/>
            <a:ext cx="6048375"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000000"/>
                </a:solidFill>
                <a:latin typeface="Arial" panose="020B0604020202020204" pitchFamily="34" charset="0"/>
                <a:cs typeface="Arial" panose="020B0604020202020204" pitchFamily="34" charset="0"/>
              </a:rPr>
              <a:t>كن لطيفًا كما يقول الكتاب المقدس </a:t>
            </a:r>
          </a:p>
          <a:p>
            <a:pPr algn="ctr"/>
            <a:r>
              <a:rPr lang="ar-JO" sz="2800" b="1" dirty="0">
                <a:solidFill>
                  <a:srgbClr val="000000"/>
                </a:solidFill>
                <a:latin typeface="Arial" panose="020B0604020202020204" pitchFamily="34" charset="0"/>
                <a:cs typeface="Arial" panose="020B0604020202020204" pitchFamily="34" charset="0"/>
              </a:rPr>
              <a:t>وإلا سأضربك على رأسك</a:t>
            </a:r>
            <a:endParaRPr lang="en-US" sz="2800" b="1" dirty="0">
              <a:solidFill>
                <a:srgbClr val="000000"/>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44408" y="44624"/>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س40</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8563" name="Text Box 3"/>
          <p:cNvSpPr txBox="1">
            <a:spLocks noChangeArrowheads="1"/>
          </p:cNvSpPr>
          <p:nvPr/>
        </p:nvSpPr>
        <p:spPr bwMode="auto">
          <a:xfrm>
            <a:off x="0" y="1512888"/>
            <a:ext cx="9144000"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latin typeface="Arial"/>
                <a:cs typeface="Arial"/>
              </a:rPr>
              <a:t>في حين أن المعلم ينقل </a:t>
            </a:r>
            <a:r>
              <a:rPr lang="ar-JO" sz="4000" b="1" dirty="0">
                <a:solidFill>
                  <a:srgbClr val="FFFF00"/>
                </a:solidFill>
                <a:latin typeface="Arial"/>
                <a:cs typeface="Arial"/>
              </a:rPr>
              <a:t>وقائع</a:t>
            </a:r>
            <a:r>
              <a:rPr lang="ar-JO" sz="4000" b="1" dirty="0">
                <a:solidFill>
                  <a:srgbClr val="FFFFFF"/>
                </a:solidFill>
                <a:latin typeface="Arial"/>
                <a:cs typeface="Arial"/>
              </a:rPr>
              <a:t> وحقائق من كلمة الله، فإن الواعظ قادر على تشجيع المستمع على </a:t>
            </a:r>
            <a:r>
              <a:rPr lang="ar-JO" sz="4000" b="1" dirty="0">
                <a:solidFill>
                  <a:srgbClr val="FFFF00"/>
                </a:solidFill>
                <a:latin typeface="Arial"/>
                <a:cs typeface="Arial"/>
              </a:rPr>
              <a:t>التصرف</a:t>
            </a:r>
            <a:r>
              <a:rPr lang="ar-JO" sz="4000" b="1" dirty="0">
                <a:solidFill>
                  <a:srgbClr val="FFFFFF"/>
                </a:solidFill>
                <a:latin typeface="Arial"/>
                <a:cs typeface="Arial"/>
              </a:rPr>
              <a:t> بناءً على ما سمعه. المعلم يعطي </a:t>
            </a:r>
            <a:r>
              <a:rPr lang="ar-JO" sz="4000" b="1" dirty="0">
                <a:solidFill>
                  <a:srgbClr val="FFFF00"/>
                </a:solidFill>
                <a:latin typeface="Arial"/>
                <a:cs typeface="Arial"/>
              </a:rPr>
              <a:t>ما</a:t>
            </a:r>
            <a:r>
              <a:rPr lang="ar-JO" sz="4000" b="1" dirty="0">
                <a:solidFill>
                  <a:srgbClr val="FFFFFF"/>
                </a:solidFill>
                <a:latin typeface="Arial"/>
                <a:cs typeface="Arial"/>
              </a:rPr>
              <a:t> في الكتاب المقدس، في حين أن الوعظ يعطي </a:t>
            </a:r>
            <a:r>
              <a:rPr lang="ar-JO" sz="4000" b="1" dirty="0">
                <a:solidFill>
                  <a:srgbClr val="FFFF00"/>
                </a:solidFill>
                <a:latin typeface="Arial"/>
                <a:cs typeface="Arial"/>
              </a:rPr>
              <a:t>كيف</a:t>
            </a:r>
            <a:r>
              <a:rPr lang="ar-JO" sz="4000" b="1" dirty="0">
                <a:solidFill>
                  <a:srgbClr val="FFFFFF"/>
                </a:solidFill>
                <a:latin typeface="Arial"/>
                <a:cs typeface="Arial"/>
              </a:rPr>
              <a:t> (سويندول، 4)</a:t>
            </a:r>
            <a:endParaRPr lang="en-US" sz="4000" b="1" dirty="0">
              <a:solidFill>
                <a:srgbClr val="FFFFFF"/>
              </a:solidFill>
              <a:latin typeface="Arial"/>
              <a:cs typeface="Arial"/>
            </a:endParaRPr>
          </a:p>
        </p:txBody>
      </p:sp>
      <p:sp>
        <p:nvSpPr>
          <p:cNvPr id="578565" name="Rectangle 5"/>
          <p:cNvSpPr>
            <a:spLocks noGrp="1" noChangeArrowheads="1"/>
          </p:cNvSpPr>
          <p:nvPr>
            <p:ph type="title" idx="4294967295"/>
          </p:nvPr>
        </p:nvSpPr>
        <p:spPr>
          <a:xfrm>
            <a:off x="685800" y="476250"/>
            <a:ext cx="7772400" cy="808038"/>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ar-JO" sz="4400" dirty="0">
                <a:latin typeface="Arial"/>
                <a:cs typeface="Arial"/>
              </a:rPr>
              <a:t>تعريف التشجيع</a:t>
            </a:r>
            <a:endParaRPr lang="en-US" b="0" dirty="0">
              <a:solidFill>
                <a:srgbClr val="FF0000"/>
              </a:solidFill>
              <a:latin typeface="Arial"/>
              <a:cs typeface="Arial"/>
            </a:endParaRPr>
          </a:p>
        </p:txBody>
      </p:sp>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a:cs typeface="Arial"/>
              </a:rPr>
              <a:t>س49</a:t>
            </a:r>
            <a:endParaRPr lang="en-US" b="1" dirty="0">
              <a:solidFill>
                <a:srgbClr val="FFFFFF"/>
              </a:solidFill>
              <a:effectLst>
                <a:glow rad="177800">
                  <a:srgbClr val="000000"/>
                </a:glow>
              </a:effectLst>
              <a:latin typeface="Arial"/>
              <a:cs typeface="Arial"/>
            </a:endParaRPr>
          </a:p>
          <a:p>
            <a:pPr algn="r" eaLnBrk="1" hangingPunct="1">
              <a:defRPr/>
            </a:pPr>
            <a:r>
              <a:rPr lang="ar-JO" b="1" dirty="0">
                <a:solidFill>
                  <a:srgbClr val="FFFFFF"/>
                </a:solidFill>
                <a:effectLst>
                  <a:glow rad="177800">
                    <a:srgbClr val="000000"/>
                  </a:glow>
                </a:effectLst>
                <a:latin typeface="Arial"/>
                <a:cs typeface="Arial"/>
              </a:rPr>
              <a:t>س58</a:t>
            </a:r>
            <a:endParaRPr lang="en-US" b="1" dirty="0">
              <a:solidFill>
                <a:srgbClr val="FFFFFF"/>
              </a:solidFill>
              <a:effectLst>
                <a:glow rad="177800">
                  <a:srgbClr val="000000"/>
                </a:glow>
              </a:effectLst>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p:cTn id="7" dur="500" fill="hold"/>
                                        <p:tgtEl>
                                          <p:spTgt spid="578563"/>
                                        </p:tgtEl>
                                        <p:attrNameLst>
                                          <p:attrName>ppt_w</p:attrName>
                                        </p:attrNameLst>
                                      </p:cBhvr>
                                      <p:tavLst>
                                        <p:tav tm="0">
                                          <p:val>
                                            <p:fltVal val="0"/>
                                          </p:val>
                                        </p:tav>
                                        <p:tav tm="100000">
                                          <p:val>
                                            <p:strVal val="#ppt_w"/>
                                          </p:val>
                                        </p:tav>
                                      </p:tavLst>
                                    </p:anim>
                                    <p:anim calcmode="lin" valueType="num">
                                      <p:cBhvr>
                                        <p:cTn id="8" dur="500" fill="hold"/>
                                        <p:tgtEl>
                                          <p:spTgt spid="578563"/>
                                        </p:tgtEl>
                                        <p:attrNameLst>
                                          <p:attrName>ppt_h</p:attrName>
                                        </p:attrNameLst>
                                      </p:cBhvr>
                                      <p:tavLst>
                                        <p:tav tm="0">
                                          <p:val>
                                            <p:fltVal val="0"/>
                                          </p:val>
                                        </p:tav>
                                        <p:tav tm="100000">
                                          <p:val>
                                            <p:strVal val="#ppt_h"/>
                                          </p:val>
                                        </p:tav>
                                      </p:tavLst>
                                    </p:anim>
                                    <p:anim calcmode="lin" valueType="num">
                                      <p:cBhvr>
                                        <p:cTn id="9" dur="500" fill="hold"/>
                                        <p:tgtEl>
                                          <p:spTgt spid="578563"/>
                                        </p:tgtEl>
                                        <p:attrNameLst>
                                          <p:attrName>style.rotation</p:attrName>
                                        </p:attrNameLst>
                                      </p:cBhvr>
                                      <p:tavLst>
                                        <p:tav tm="0">
                                          <p:val>
                                            <p:fltVal val="360"/>
                                          </p:val>
                                        </p:tav>
                                        <p:tav tm="100000">
                                          <p:val>
                                            <p:fltVal val="0"/>
                                          </p:val>
                                        </p:tav>
                                      </p:tavLst>
                                    </p:anim>
                                    <p:animEffect transition="in" filter="fade">
                                      <p:cBhvr>
                                        <p:cTn id="10" dur="500"/>
                                        <p:tgtEl>
                                          <p:spTgt spid="578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4140200" y="260350"/>
            <a:ext cx="4319588" cy="2133600"/>
          </a:xfrm>
        </p:spPr>
        <p:txBody>
          <a:bodyPr/>
          <a:lstStyle/>
          <a:p>
            <a:pPr eaLnBrk="1" hangingPunct="1">
              <a:defRPr/>
            </a:pPr>
            <a:r>
              <a:rPr lang="ar-JO" sz="4800" dirty="0">
                <a:latin typeface="Arial" panose="020B0604020202020204" pitchFamily="34" charset="0"/>
                <a:cs typeface="Arial" panose="020B0604020202020204" pitchFamily="34" charset="0"/>
              </a:rPr>
              <a:t>كيف يبدو المشجعون؟</a:t>
            </a:r>
            <a:endParaRPr lang="en-US" dirty="0">
              <a:latin typeface="Arial" panose="020B0604020202020204" pitchFamily="34" charset="0"/>
              <a:cs typeface="Arial" panose="020B0604020202020204" pitchFamily="34" charset="0"/>
            </a:endParaRPr>
          </a:p>
        </p:txBody>
      </p:sp>
      <p:pic>
        <p:nvPicPr>
          <p:cNvPr id="392194" name="Picture 4" descr="encouragement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44938" cy="298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8933" name="Rectangle 5"/>
          <p:cNvSpPr>
            <a:spLocks noChangeArrowheads="1"/>
          </p:cNvSpPr>
          <p:nvPr/>
        </p:nvSpPr>
        <p:spPr bwMode="auto">
          <a:xfrm>
            <a:off x="838200" y="2851150"/>
            <a:ext cx="754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خطوات عملية</a:t>
            </a:r>
            <a:endParaRPr lang="en-US" sz="4000" b="1" dirty="0">
              <a:solidFill>
                <a:srgbClr val="FFFFFF"/>
              </a:solidFill>
              <a:latin typeface="Arial" panose="020B0604020202020204" pitchFamily="34" charset="0"/>
              <a:cs typeface="Arial" panose="020B0604020202020204" pitchFamily="34" charset="0"/>
            </a:endParaRPr>
          </a:p>
        </p:txBody>
      </p:sp>
      <p:sp>
        <p:nvSpPr>
          <p:cNvPr id="508935" name="Rectangle 7"/>
          <p:cNvSpPr>
            <a:spLocks noChangeArrowheads="1"/>
          </p:cNvSpPr>
          <p:nvPr/>
        </p:nvSpPr>
        <p:spPr bwMode="auto">
          <a:xfrm>
            <a:off x="838200" y="3765550"/>
            <a:ext cx="754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التطبيق</a:t>
            </a:r>
            <a:endParaRPr lang="en-US" sz="4800" b="1" dirty="0">
              <a:solidFill>
                <a:srgbClr val="FFFFFF"/>
              </a:solidFill>
              <a:latin typeface="Arial" panose="020B0604020202020204" pitchFamily="34" charset="0"/>
              <a:cs typeface="Arial" panose="020B0604020202020204" pitchFamily="34" charset="0"/>
            </a:endParaRPr>
          </a:p>
        </p:txBody>
      </p:sp>
      <p:sp>
        <p:nvSpPr>
          <p:cNvPr id="508936" name="Rectangle 8"/>
          <p:cNvSpPr>
            <a:spLocks noChangeArrowheads="1"/>
          </p:cNvSpPr>
          <p:nvPr/>
        </p:nvSpPr>
        <p:spPr bwMode="auto">
          <a:xfrm>
            <a:off x="838200" y="4679950"/>
            <a:ext cx="754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الإيجابية</a:t>
            </a:r>
            <a:endParaRPr lang="en-US" sz="4800" b="1" dirty="0">
              <a:solidFill>
                <a:srgbClr val="FFFFFF"/>
              </a:solidFill>
              <a:latin typeface="Arial" panose="020B0604020202020204" pitchFamily="34" charset="0"/>
              <a:cs typeface="Arial" panose="020B0604020202020204" pitchFamily="34" charset="0"/>
            </a:endParaRPr>
          </a:p>
        </p:txBody>
      </p:sp>
      <p:sp>
        <p:nvSpPr>
          <p:cNvPr id="508937" name="Rectangle 9"/>
          <p:cNvSpPr>
            <a:spLocks noChangeArrowheads="1"/>
          </p:cNvSpPr>
          <p:nvPr/>
        </p:nvSpPr>
        <p:spPr bwMode="auto">
          <a:xfrm>
            <a:off x="838200" y="5594350"/>
            <a:ext cx="754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358775" indent="-358775" algn="r" rtl="1" eaLnBrk="1" hangingPunct="1">
              <a:lnSpc>
                <a:spcPct val="120000"/>
              </a:lnSpc>
              <a:buFontTx/>
              <a:buChar char="•"/>
              <a:defRPr/>
            </a:pPr>
            <a:r>
              <a:rPr lang="ar-JO" sz="4800" b="1" dirty="0">
                <a:solidFill>
                  <a:srgbClr val="FFFFFF"/>
                </a:solidFill>
                <a:latin typeface="Arial" panose="020B0604020202020204" pitchFamily="34" charset="0"/>
                <a:cs typeface="Arial" panose="020B0604020202020204" pitchFamily="34" charset="0"/>
              </a:rPr>
              <a:t>الإيمان بك</a:t>
            </a:r>
            <a:endParaRPr lang="en-US" sz="4800" b="1" dirty="0">
              <a:solidFill>
                <a:srgbClr val="FFFFFF"/>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971600" y="4149080"/>
            <a:ext cx="1368152"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971600" y="5085184"/>
            <a:ext cx="1368152"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س76</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971600" y="6021288"/>
            <a:ext cx="1368152"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س85</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71600" y="3212976"/>
            <a:ext cx="1368152"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89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89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893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8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3" grpId="0" build="p" autoUpdateAnimBg="0"/>
      <p:bldP spid="508935" grpId="0" build="p" autoUpdateAnimBg="0"/>
      <p:bldP spid="508936" grpId="0" build="p" autoUpdateAnimBg="0"/>
      <p:bldP spid="50893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idx="4294967295"/>
          </p:nvPr>
        </p:nvSpPr>
        <p:spPr>
          <a:xfrm>
            <a:off x="0" y="-26988"/>
            <a:ext cx="9144000" cy="863601"/>
          </a:xfrm>
        </p:spPr>
        <p:txBody>
          <a:bodyPr/>
          <a:lstStyle/>
          <a:p>
            <a:pPr eaLnBrk="1" hangingPunct="1">
              <a:defRPr/>
            </a:pPr>
            <a:r>
              <a:rPr lang="ar-JO" sz="5400" dirty="0">
                <a:solidFill>
                  <a:srgbClr val="FFFFFF"/>
                </a:solidFill>
                <a:latin typeface="Arial" panose="020B0604020202020204" pitchFamily="34" charset="0"/>
                <a:cs typeface="Arial" panose="020B0604020202020204" pitchFamily="34" charset="0"/>
              </a:rPr>
              <a:t>يوسف في سفر الأعمال</a:t>
            </a:r>
            <a:endParaRPr lang="en-US" sz="4800" dirty="0">
              <a:solidFill>
                <a:srgbClr val="FFFFFF"/>
              </a:solidFill>
              <a:latin typeface="Arial" panose="020B0604020202020204" pitchFamily="34" charset="0"/>
              <a:cs typeface="Arial" panose="020B0604020202020204" pitchFamily="34" charset="0"/>
            </a:endParaRPr>
          </a:p>
        </p:txBody>
      </p:sp>
      <p:sp>
        <p:nvSpPr>
          <p:cNvPr id="3" name="Rectangle 2"/>
          <p:cNvSpPr txBox="1">
            <a:spLocks noChangeArrowheads="1"/>
          </p:cNvSpPr>
          <p:nvPr/>
        </p:nvSpPr>
        <p:spPr bwMode="auto">
          <a:xfrm>
            <a:off x="0" y="908050"/>
            <a:ext cx="9144000" cy="8651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برنابا: ابن التشجيع</a:t>
            </a:r>
            <a:endParaRPr lang="en-US" sz="3600" b="1" dirty="0">
              <a:solidFill>
                <a:srgbClr val="FFFFFF"/>
              </a:solidFill>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9525" y="1916113"/>
            <a:ext cx="9144000" cy="4941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a:lstStyle>
          <a:p>
            <a:pPr algn="r" eaLnBrk="1" hangingPunct="1">
              <a:defRPr/>
            </a:pPr>
            <a:r>
              <a:rPr lang="ar-JO" sz="3200" dirty="0">
                <a:solidFill>
                  <a:srgbClr val="FFFF00"/>
                </a:solidFill>
                <a:latin typeface="Arial" panose="020B0604020202020204" pitchFamily="34" charset="0"/>
                <a:cs typeface="Arial" panose="020B0604020202020204" pitchFamily="34" charset="0"/>
              </a:rPr>
              <a:t>1. </a:t>
            </a:r>
            <a:r>
              <a:rPr lang="ar-JO" sz="3200" dirty="0">
                <a:solidFill>
                  <a:srgbClr val="FFFFFF"/>
                </a:solidFill>
                <a:latin typeface="Arial" panose="020B0604020202020204" pitchFamily="34" charset="0"/>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أيّد شاول</a:t>
            </a:r>
            <a:r>
              <a:rPr lang="ar-JO" sz="3200" dirty="0">
                <a:solidFill>
                  <a:srgbClr val="FFFFFF"/>
                </a:solidFill>
                <a:latin typeface="Arial" panose="020B0604020202020204" pitchFamily="34" charset="0"/>
                <a:cs typeface="Arial" panose="020B0604020202020204" pitchFamily="34" charset="0"/>
              </a:rPr>
              <a:t> المهتدي غير المرغوب فيه (أع ٩: ٢٦-٢٨؛   </a:t>
            </a:r>
          </a:p>
          <a:p>
            <a:pPr algn="r" eaLnBrk="1" hangingPunct="1">
              <a:defRPr/>
            </a:pPr>
            <a:r>
              <a:rPr lang="ar-JO" sz="3200" dirty="0">
                <a:solidFill>
                  <a:srgbClr val="FFFFFF"/>
                </a:solidFill>
                <a:latin typeface="Arial" panose="020B0604020202020204" pitchFamily="34" charset="0"/>
                <a:cs typeface="Arial" panose="020B0604020202020204" pitchFamily="34" charset="0"/>
              </a:rPr>
              <a:t>    غل ٢: ٩).</a:t>
            </a:r>
            <a:endParaRPr lang="en-US" sz="3200" dirty="0">
              <a:solidFill>
                <a:srgbClr val="FFFFFF"/>
              </a:solidFill>
              <a:latin typeface="Arial" panose="020B0604020202020204" pitchFamily="34" charset="0"/>
              <a:ea typeface="ＭＳ Ｐゴシック"/>
              <a:cs typeface="Arial" panose="020B0604020202020204" pitchFamily="34" charset="0"/>
            </a:endParaRPr>
          </a:p>
          <a:p>
            <a:pPr algn="r" eaLnBrk="1" hangingPunct="1">
              <a:defRPr/>
            </a:pPr>
            <a:r>
              <a:rPr lang="ar-JO" sz="3200" dirty="0">
                <a:solidFill>
                  <a:srgbClr val="FFFF00"/>
                </a:solidFill>
                <a:latin typeface="Arial" panose="020B0604020202020204" pitchFamily="34" charset="0"/>
                <a:cs typeface="Arial" panose="020B0604020202020204" pitchFamily="34" charset="0"/>
              </a:rPr>
              <a:t>2. </a:t>
            </a:r>
            <a:r>
              <a:rPr lang="ar-JO" sz="3200" dirty="0">
                <a:solidFill>
                  <a:srgbClr val="FFFFFF"/>
                </a:solidFill>
                <a:latin typeface="Arial" panose="020B0604020202020204" pitchFamily="34" charset="0"/>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قبل المؤمنين الأجانب </a:t>
            </a:r>
            <a:r>
              <a:rPr lang="ar-JO" sz="3200" dirty="0">
                <a:solidFill>
                  <a:srgbClr val="FFFFFF"/>
                </a:solidFill>
                <a:latin typeface="Arial" panose="020B0604020202020204" pitchFamily="34" charset="0"/>
                <a:cs typeface="Arial" panose="020B0604020202020204" pitchFamily="34" charset="0"/>
              </a:rPr>
              <a:t>من الأمم (أع 11: 19-24)</a:t>
            </a:r>
            <a:r>
              <a:rPr lang="en-US" sz="3200" dirty="0">
                <a:solidFill>
                  <a:srgbClr val="FFFFFF"/>
                </a:solidFill>
                <a:latin typeface="Arial" panose="020B0604020202020204" pitchFamily="34" charset="0"/>
                <a:ea typeface="ＭＳ Ｐゴシック"/>
                <a:cs typeface="Arial" panose="020B0604020202020204" pitchFamily="34" charset="0"/>
              </a:rPr>
              <a:t> </a:t>
            </a:r>
          </a:p>
          <a:p>
            <a:pPr algn="r" eaLnBrk="1" hangingPunct="1">
              <a:defRPr/>
            </a:pPr>
            <a:r>
              <a:rPr lang="ar-JO" sz="3200" dirty="0">
                <a:solidFill>
                  <a:srgbClr val="FFFF00"/>
                </a:solidFill>
                <a:latin typeface="Arial" panose="020B0604020202020204" pitchFamily="34" charset="0"/>
                <a:cs typeface="Arial" panose="020B0604020202020204" pitchFamily="34" charset="0"/>
              </a:rPr>
              <a:t>3. </a:t>
            </a:r>
            <a:r>
              <a:rPr lang="ar-JO" sz="3200" dirty="0">
                <a:solidFill>
                  <a:srgbClr val="FFFFFF"/>
                </a:solidFill>
                <a:latin typeface="Arial" panose="020B0604020202020204" pitchFamily="34" charset="0"/>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جند وطور بولس</a:t>
            </a:r>
            <a:r>
              <a:rPr lang="ar-JO" sz="3200" dirty="0">
                <a:solidFill>
                  <a:srgbClr val="FFFFFF"/>
                </a:solidFill>
                <a:latin typeface="Arial" panose="020B0604020202020204" pitchFamily="34" charset="0"/>
                <a:cs typeface="Arial" panose="020B0604020202020204" pitchFamily="34" charset="0"/>
              </a:rPr>
              <a:t>، المعلم الواعد (أع 25:11-26؛ 25:12؛ 42:13 وما يليه)</a:t>
            </a:r>
            <a:endParaRPr lang="en-US" sz="3200" dirty="0">
              <a:solidFill>
                <a:srgbClr val="FFFFFF"/>
              </a:solidFill>
              <a:latin typeface="Arial" panose="020B0604020202020204" pitchFamily="34" charset="0"/>
              <a:ea typeface="ＭＳ Ｐゴシック"/>
              <a:cs typeface="Arial" panose="020B0604020202020204" pitchFamily="34" charset="0"/>
            </a:endParaRPr>
          </a:p>
          <a:p>
            <a:pPr algn="r" eaLnBrk="1" hangingPunct="1">
              <a:defRPr/>
            </a:pPr>
            <a:r>
              <a:rPr lang="ar-JO" sz="3200" dirty="0">
                <a:solidFill>
                  <a:srgbClr val="FFFF00"/>
                </a:solidFill>
                <a:latin typeface="Arial" panose="020B0604020202020204" pitchFamily="34" charset="0"/>
                <a:ea typeface="ＭＳ Ｐゴシック"/>
                <a:cs typeface="Arial" panose="020B0604020202020204" pitchFamily="34" charset="0"/>
              </a:rPr>
              <a:t>4. </a:t>
            </a:r>
            <a:r>
              <a:rPr lang="ar-JO" sz="3200" dirty="0">
                <a:solidFill>
                  <a:srgbClr val="FFFFFF"/>
                </a:solidFill>
                <a:latin typeface="Arial" panose="020B0604020202020204" pitchFamily="34" charset="0"/>
                <a:ea typeface="ＭＳ Ｐゴシック"/>
                <a:cs typeface="Arial" panose="020B0604020202020204" pitchFamily="34" charset="0"/>
              </a:rPr>
              <a:t>برنابا </a:t>
            </a:r>
            <a:r>
              <a:rPr lang="ar-JO" sz="3200" dirty="0">
                <a:solidFill>
                  <a:srgbClr val="FFFF00"/>
                </a:solidFill>
                <a:latin typeface="Arial" panose="020B0604020202020204" pitchFamily="34" charset="0"/>
                <a:cs typeface="Arial" panose="020B0604020202020204" pitchFamily="34" charset="0"/>
              </a:rPr>
              <a:t>استرد مرقس </a:t>
            </a:r>
            <a:r>
              <a:rPr lang="ar-JO" sz="3200" dirty="0">
                <a:solidFill>
                  <a:srgbClr val="FFFFFF"/>
                </a:solidFill>
                <a:latin typeface="Arial" panose="020B0604020202020204" pitchFamily="34" charset="0"/>
                <a:cs typeface="Arial" panose="020B0604020202020204" pitchFamily="34" charset="0"/>
              </a:rPr>
              <a:t>الشاب الهارب (أع ١٣: ١٣؛ ١٥: ٣٦-٤١؛ ٢ تي ٤: ١١)</a:t>
            </a:r>
            <a:r>
              <a:rPr lang="en-US" sz="3200" dirty="0">
                <a:solidFill>
                  <a:srgbClr val="FFFFFF"/>
                </a:solidFill>
                <a:latin typeface="Arial" panose="020B0604020202020204" pitchFamily="34" charset="0"/>
                <a:ea typeface="ＭＳ Ｐゴシック"/>
                <a:cs typeface="Arial" panose="020B0604020202020204" pitchFamily="34" charset="0"/>
              </a:rPr>
              <a:t> </a:t>
            </a:r>
          </a:p>
          <a:p>
            <a:pPr marL="514350" indent="-514350" algn="l" eaLnBrk="1" hangingPunct="1">
              <a:buFont typeface="+mj-lt"/>
              <a:buAutoNum type="arabicPeriod"/>
              <a:defRPr/>
            </a:pPr>
            <a:endParaRPr lang="en-US" sz="2800" dirty="0">
              <a:solidFill>
                <a:srgbClr val="FFFFFF"/>
              </a:solidFill>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8" descr="comealongsidewi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636838"/>
            <a:ext cx="4038600" cy="268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0" name="Picture 9" descr="Charity and J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1412875"/>
            <a:ext cx="2482850" cy="37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1" name="Picture 12" descr="encouragingm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0" y="-26988"/>
            <a:ext cx="2701925" cy="3603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rPr>
              <a:t>53</a:t>
            </a:r>
            <a:endParaRPr lang="en-US" b="1" i="1" dirty="0">
              <a:solidFill>
                <a:srgbClr val="FFFFFF"/>
              </a:solidFill>
              <a:latin typeface="Times New Roman" charset="0"/>
            </a:endParaRPr>
          </a:p>
        </p:txBody>
      </p:sp>
      <p:sp>
        <p:nvSpPr>
          <p:cNvPr id="22531" name="Rectangle 3"/>
          <p:cNvSpPr>
            <a:spLocks noGrp="1" noChangeArrowheads="1"/>
          </p:cNvSpPr>
          <p:nvPr>
            <p:ph type="ctrTitle"/>
          </p:nvPr>
        </p:nvSpPr>
        <p:spPr>
          <a:xfrm>
            <a:off x="1476375" y="5151438"/>
            <a:ext cx="6335713" cy="1446212"/>
          </a:xfrm>
          <a:solidFill>
            <a:srgbClr val="000090"/>
          </a:solidFill>
          <a:effectLst>
            <a:outerShdw blurRad="63500" dist="107763" dir="8100000" algn="ctr" rotWithShape="0">
              <a:schemeClr val="tx2">
                <a:alpha val="74998"/>
              </a:schemeClr>
            </a:outerShdw>
          </a:effectLst>
        </p:spPr>
        <p:txBody>
          <a:bodyPr/>
          <a:lstStyle/>
          <a:p>
            <a:pPr eaLnBrk="1" hangingPunct="1">
              <a:defRPr/>
            </a:pPr>
            <a:r>
              <a:rPr lang="ar-JO" sz="4400" dirty="0">
                <a:latin typeface="Arial" panose="020B0604020202020204" pitchFamily="34" charset="0"/>
                <a:cs typeface="Arial" panose="020B0604020202020204" pitchFamily="34" charset="0"/>
              </a:rPr>
              <a:t>كيف تتصرف كمشجع؟</a:t>
            </a:r>
            <a:endParaRPr lang="en-US" sz="4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p:txBody>
          <a:bodyPr/>
          <a:lstStyle/>
          <a:p>
            <a:pPr eaLnBrk="1" hangingPunct="1"/>
            <a:r>
              <a:rPr lang="en-US" sz="4400" b="0">
                <a:latin typeface="Arial" charset="0"/>
              </a:rPr>
              <a:t>Made from WTC</a:t>
            </a:r>
            <a:endParaRPr lang="en-US">
              <a:latin typeface="Arial" charset="0"/>
            </a:endParaRPr>
          </a:p>
        </p:txBody>
      </p:sp>
      <p:pic>
        <p:nvPicPr>
          <p:cNvPr id="310274" name="Picture 3" descr="image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79A836DB-BBB0-1581-C72D-F2223FB1DBB3}"/>
              </a:ext>
            </a:extLst>
          </p:cNvPr>
          <p:cNvSpPr>
            <a:spLocks noGrp="1"/>
          </p:cNvSpPr>
          <p:nvPr>
            <p:ph type="ctrTitle"/>
          </p:nvPr>
        </p:nvSpPr>
        <p:spPr>
          <a:xfrm>
            <a:off x="827088" y="150813"/>
            <a:ext cx="5113337" cy="2087562"/>
          </a:xfrm>
        </p:spPr>
        <p:txBody>
          <a:bodyPr>
            <a:spAutoFit/>
          </a:bodyPr>
          <a:lstStyle/>
          <a:p>
            <a:pPr>
              <a:lnSpc>
                <a:spcPct val="90000"/>
              </a:lnSpc>
            </a:pPr>
            <a:r>
              <a:rPr lang="ar-JO" altLang="en-US" sz="4800" b="1">
                <a:solidFill>
                  <a:srgbClr val="FFFFFF"/>
                </a:solidFill>
                <a:latin typeface="Arial" panose="020B0604020202020204" pitchFamily="34" charset="0"/>
                <a:cs typeface="Arial" panose="020B0604020202020204" pitchFamily="34" charset="0"/>
              </a:rPr>
              <a:t>مجموعات</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الحياة</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المتغيرة</a:t>
            </a:r>
            <a:endParaRPr lang="en-US" altLang="en-US" sz="4800" b="1">
              <a:solidFill>
                <a:srgbClr val="FFFFFF"/>
              </a:solidFill>
              <a:latin typeface="Arial" panose="020B0604020202020204" pitchFamily="34" charset="0"/>
              <a:cs typeface="Arial" panose="020B0604020202020204" pitchFamily="34" charset="0"/>
            </a:endParaRPr>
          </a:p>
        </p:txBody>
      </p:sp>
      <p:sp>
        <p:nvSpPr>
          <p:cNvPr id="551938" name="TextBox 13">
            <a:extLst>
              <a:ext uri="{FF2B5EF4-FFF2-40B4-BE49-F238E27FC236}">
                <a16:creationId xmlns:a16="http://schemas.microsoft.com/office/drawing/2014/main" id="{EAF94D27-B45E-3148-0996-9FECBFB8322C}"/>
              </a:ext>
            </a:extLst>
          </p:cNvPr>
          <p:cNvSpPr txBox="1">
            <a:spLocks noChangeArrowheads="1"/>
          </p:cNvSpPr>
          <p:nvPr/>
        </p:nvSpPr>
        <p:spPr bwMode="auto">
          <a:xfrm>
            <a:off x="0" y="22812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a:solidFill>
                  <a:srgbClr val="FFFFFF"/>
                </a:solidFill>
                <a:cs typeface="Arial" panose="020B0604020202020204" pitchFamily="34" charset="0"/>
              </a:rPr>
              <a:t>التعهد : تقابل لمدة ساعة أسبوعياً مع شخص أو شخصين آخرين من نفس الجنس لتقديم المحاسبية في ثلاث نقاط :</a:t>
            </a:r>
            <a:endParaRPr lang="en-US" altLang="en-US" sz="4000" b="1">
              <a:solidFill>
                <a:srgbClr val="FFFFFF"/>
              </a:solidFill>
              <a:cs typeface="Arial" panose="020B0604020202020204" pitchFamily="34" charset="0"/>
            </a:endParaRPr>
          </a:p>
        </p:txBody>
      </p:sp>
      <p:sp>
        <p:nvSpPr>
          <p:cNvPr id="551939" name="TextBox 13">
            <a:extLst>
              <a:ext uri="{FF2B5EF4-FFF2-40B4-BE49-F238E27FC236}">
                <a16:creationId xmlns:a16="http://schemas.microsoft.com/office/drawing/2014/main" id="{120E3C22-31F8-771E-635F-D246EDCDF9DD}"/>
              </a:ext>
            </a:extLst>
          </p:cNvPr>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a:solidFill>
                  <a:srgbClr val="FFFF00"/>
                </a:solidFill>
                <a:cs typeface="Arial" panose="020B0604020202020204" pitchFamily="34" charset="0"/>
              </a:rPr>
              <a:t>1. اعترف </a:t>
            </a:r>
            <a:r>
              <a:rPr lang="ar-JO" altLang="en-US" sz="4000" b="1">
                <a:solidFill>
                  <a:srgbClr val="FFFFFF"/>
                </a:solidFill>
                <a:cs typeface="Arial" panose="020B0604020202020204" pitchFamily="34" charset="0"/>
              </a:rPr>
              <a:t>بخطية في حوالي 10 أسئلة</a:t>
            </a:r>
            <a:endParaRPr lang="en-US" altLang="en-US" sz="4000" b="1">
              <a:solidFill>
                <a:srgbClr val="FFFFFF"/>
              </a:solidFill>
              <a:cs typeface="Arial" panose="020B0604020202020204" pitchFamily="34" charset="0"/>
            </a:endParaRPr>
          </a:p>
          <a:p>
            <a:pPr algn="r"/>
            <a:r>
              <a:rPr lang="ar-JO" altLang="en-US" sz="4000" b="1">
                <a:solidFill>
                  <a:srgbClr val="FFFF00"/>
                </a:solidFill>
                <a:cs typeface="Arial" panose="020B0604020202020204" pitchFamily="34" charset="0"/>
              </a:rPr>
              <a:t>2. اقرأ </a:t>
            </a:r>
            <a:r>
              <a:rPr lang="ar-JO" altLang="en-US" sz="4000" b="1">
                <a:solidFill>
                  <a:srgbClr val="FFFFFF"/>
                </a:solidFill>
                <a:cs typeface="Arial" panose="020B0604020202020204" pitchFamily="34" charset="0"/>
              </a:rPr>
              <a:t>3 اصحاحات من الكتاب المقدس يومياً</a:t>
            </a:r>
            <a:endParaRPr lang="en-US" altLang="en-US" sz="4000" b="1">
              <a:solidFill>
                <a:srgbClr val="FFFFFF"/>
              </a:solidFill>
              <a:cs typeface="Arial" panose="020B0604020202020204" pitchFamily="34" charset="0"/>
            </a:endParaRPr>
          </a:p>
          <a:p>
            <a:pPr algn="r"/>
            <a:r>
              <a:rPr lang="ar-JO" altLang="en-US" sz="4000" b="1">
                <a:solidFill>
                  <a:srgbClr val="FFFF00"/>
                </a:solidFill>
                <a:cs typeface="Arial" panose="020B0604020202020204" pitchFamily="34" charset="0"/>
              </a:rPr>
              <a:t>3. صلي </a:t>
            </a:r>
            <a:r>
              <a:rPr lang="ar-JO" altLang="en-US" sz="4000" b="1">
                <a:solidFill>
                  <a:srgbClr val="FFFFFF"/>
                </a:solidFill>
                <a:cs typeface="Arial" panose="020B0604020202020204" pitchFamily="34" charset="0"/>
              </a:rPr>
              <a:t>من أجل الأصدقاء الضالين</a:t>
            </a:r>
            <a:endParaRPr lang="en-US" altLang="en-US" sz="4000" b="1">
              <a:solidFill>
                <a:srgbClr val="FFFFFF"/>
              </a:solidFill>
              <a:cs typeface="Arial" panose="020B0604020202020204" pitchFamily="34" charset="0"/>
            </a:endParaRPr>
          </a:p>
        </p:txBody>
      </p:sp>
      <p:pic>
        <p:nvPicPr>
          <p:cNvPr id="355333" name="Picture 1" descr="Life Transformation Groups.png">
            <a:extLst>
              <a:ext uri="{FF2B5EF4-FFF2-40B4-BE49-F238E27FC236}">
                <a16:creationId xmlns:a16="http://schemas.microsoft.com/office/drawing/2014/main" id="{5E20CF55-84E1-222B-A031-8D5486E60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Box 13">
            <a:extLst>
              <a:ext uri="{FF2B5EF4-FFF2-40B4-BE49-F238E27FC236}">
                <a16:creationId xmlns:a16="http://schemas.microsoft.com/office/drawing/2014/main" id="{49813C4F-D59A-0E5B-38CF-26CFD0F64C3F}"/>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a:solidFill>
                  <a:srgbClr val="FFFFFF"/>
                </a:solidFill>
                <a:cs typeface="Arial" panose="020B0604020202020204" pitchFamily="34" charset="0"/>
              </a:rPr>
              <a:t>شركاء التضاعف في الكنيسة</a:t>
            </a:r>
            <a:r>
              <a:rPr lang="en-US" altLang="en-US" b="1">
                <a:solidFill>
                  <a:srgbClr val="FFFFFF"/>
                </a:solidFill>
                <a:cs typeface="Arial" panose="020B0604020202020204" pitchFamily="34" charset="0"/>
              </a:rPr>
              <a:t>      ––www.CMAResources.org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a:extLst>
              <a:ext uri="{FF2B5EF4-FFF2-40B4-BE49-F238E27FC236}">
                <a16:creationId xmlns:a16="http://schemas.microsoft.com/office/drawing/2014/main" id="{40DDDBB9-BDBE-2DF7-A64C-8A755573D83E}"/>
              </a:ext>
            </a:extLst>
          </p:cNvPr>
          <p:cNvSpPr>
            <a:spLocks noGrp="1"/>
          </p:cNvSpPr>
          <p:nvPr>
            <p:ph type="ctrTitle"/>
          </p:nvPr>
        </p:nvSpPr>
        <p:spPr>
          <a:xfrm>
            <a:off x="900113" y="144463"/>
            <a:ext cx="5111750" cy="2100262"/>
          </a:xfrm>
        </p:spPr>
        <p:txBody>
          <a:bodyPr>
            <a:spAutoFit/>
          </a:bodyPr>
          <a:lstStyle/>
          <a:p>
            <a:pPr>
              <a:lnSpc>
                <a:spcPct val="90000"/>
              </a:lnSpc>
            </a:pPr>
            <a:r>
              <a:rPr lang="ar-JO" altLang="en-US" sz="4800" b="1">
                <a:solidFill>
                  <a:srgbClr val="FFFFFF"/>
                </a:solidFill>
                <a:latin typeface="Arial" panose="020B0604020202020204" pitchFamily="34" charset="0"/>
                <a:cs typeface="Arial" panose="020B0604020202020204" pitchFamily="34" charset="0"/>
              </a:rPr>
              <a:t>مجموعات</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الحياة</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المتغيرة</a:t>
            </a:r>
            <a:endParaRPr lang="en-US" altLang="en-US" sz="4800" b="1">
              <a:solidFill>
                <a:srgbClr val="FFFFFF"/>
              </a:solidFill>
              <a:latin typeface="Arial" panose="020B0604020202020204" pitchFamily="34" charset="0"/>
              <a:cs typeface="Arial" panose="020B0604020202020204" pitchFamily="34" charset="0"/>
            </a:endParaRPr>
          </a:p>
        </p:txBody>
      </p:sp>
      <p:pic>
        <p:nvPicPr>
          <p:cNvPr id="356355" name="Picture 1" descr="Life Transformation Groups.png">
            <a:extLst>
              <a:ext uri="{FF2B5EF4-FFF2-40B4-BE49-F238E27FC236}">
                <a16:creationId xmlns:a16="http://schemas.microsoft.com/office/drawing/2014/main" id="{D45F29F3-15AF-5938-1F16-6288671DA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Box 13">
            <a:extLst>
              <a:ext uri="{FF2B5EF4-FFF2-40B4-BE49-F238E27FC236}">
                <a16:creationId xmlns:a16="http://schemas.microsoft.com/office/drawing/2014/main" id="{0D4CA16B-940C-1368-C18B-7A264280D200}"/>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التضاعف في الكنيسة</a:t>
            </a:r>
            <a:r>
              <a:rPr lang="en-US" altLang="en-US" b="1" dirty="0">
                <a:solidFill>
                  <a:srgbClr val="FFFFFF"/>
                </a:solidFill>
                <a:cs typeface="Arial" panose="020B0604020202020204" pitchFamily="34" charset="0"/>
              </a:rPr>
              <a:t>––www.CMAResources.org</a:t>
            </a:r>
          </a:p>
        </p:txBody>
      </p:sp>
      <p:pic>
        <p:nvPicPr>
          <p:cNvPr id="7" name="Picture 6">
            <a:extLst>
              <a:ext uri="{FF2B5EF4-FFF2-40B4-BE49-F238E27FC236}">
                <a16:creationId xmlns:a16="http://schemas.microsoft.com/office/drawing/2014/main" id="{E6C21A62-7E2E-EFFD-511E-69AE4843D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
            <a:extLst>
              <a:ext uri="{FF2B5EF4-FFF2-40B4-BE49-F238E27FC236}">
                <a16:creationId xmlns:a16="http://schemas.microsoft.com/office/drawing/2014/main" id="{F908622D-A044-597A-FD6B-0599CCFE0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9" name="Picture 6">
            <a:extLst>
              <a:ext uri="{FF2B5EF4-FFF2-40B4-BE49-F238E27FC236}">
                <a16:creationId xmlns:a16="http://schemas.microsoft.com/office/drawing/2014/main" id="{2786DAAA-23BD-D679-F2FC-3B201AB7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AA9B61F1-C3F9-A767-485D-5CC76167F7B2}"/>
              </a:ext>
            </a:extLst>
          </p:cNvPr>
          <p:cNvGrpSpPr>
            <a:grpSpLocks/>
          </p:cNvGrpSpPr>
          <p:nvPr/>
        </p:nvGrpSpPr>
        <p:grpSpPr bwMode="auto">
          <a:xfrm>
            <a:off x="5294313" y="2347913"/>
            <a:ext cx="2014537" cy="1863725"/>
            <a:chOff x="5076056" y="1916832"/>
            <a:chExt cx="2014350" cy="1862584"/>
          </a:xfrm>
        </p:grpSpPr>
        <p:pic>
          <p:nvPicPr>
            <p:cNvPr id="356366" name="Picture 8">
              <a:extLst>
                <a:ext uri="{FF2B5EF4-FFF2-40B4-BE49-F238E27FC236}">
                  <a16:creationId xmlns:a16="http://schemas.microsoft.com/office/drawing/2014/main" id="{95E7BFE5-B0D8-CA43-6AA0-D8DBBB60A3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7" name="Picture 9">
              <a:extLst>
                <a:ext uri="{FF2B5EF4-FFF2-40B4-BE49-F238E27FC236}">
                  <a16:creationId xmlns:a16="http://schemas.microsoft.com/office/drawing/2014/main" id="{C1A92CFB-C0E1-4C71-1917-7DA7F6998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a:extLst>
              <a:ext uri="{FF2B5EF4-FFF2-40B4-BE49-F238E27FC236}">
                <a16:creationId xmlns:a16="http://schemas.microsoft.com/office/drawing/2014/main" id="{C57176B2-7DFF-45D2-05C4-D46D9580562B}"/>
              </a:ext>
            </a:extLst>
          </p:cNvPr>
          <p:cNvGrpSpPr>
            <a:grpSpLocks/>
          </p:cNvGrpSpPr>
          <p:nvPr/>
        </p:nvGrpSpPr>
        <p:grpSpPr bwMode="auto">
          <a:xfrm>
            <a:off x="5294313" y="4508500"/>
            <a:ext cx="2014537" cy="1862138"/>
            <a:chOff x="5076056" y="4590752"/>
            <a:chExt cx="2014350" cy="1862584"/>
          </a:xfrm>
        </p:grpSpPr>
        <p:pic>
          <p:nvPicPr>
            <p:cNvPr id="356364" name="Picture 10">
              <a:extLst>
                <a:ext uri="{FF2B5EF4-FFF2-40B4-BE49-F238E27FC236}">
                  <a16:creationId xmlns:a16="http://schemas.microsoft.com/office/drawing/2014/main" id="{28F1B567-B1DA-E3D4-76D8-BCF3A1E3F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5" name="Picture 11">
              <a:extLst>
                <a:ext uri="{FF2B5EF4-FFF2-40B4-BE49-F238E27FC236}">
                  <a16:creationId xmlns:a16="http://schemas.microsoft.com/office/drawing/2014/main" id="{99A4FD1E-E7C8-E22B-7462-6C9B5E69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a:extLst>
              <a:ext uri="{FF2B5EF4-FFF2-40B4-BE49-F238E27FC236}">
                <a16:creationId xmlns:a16="http://schemas.microsoft.com/office/drawing/2014/main" id="{ADC7CC90-35A3-819A-96B4-045E8EE14612}"/>
              </a:ext>
            </a:extLst>
          </p:cNvPr>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Arial" panose="020B0604020202020204" pitchFamily="34" charset="0"/>
              <a:ea typeface="MS PGothic" charset="0"/>
              <a:cs typeface="Arial" panose="020B0604020202020204" pitchFamily="34" charset="0"/>
            </a:endParaRPr>
          </a:p>
        </p:txBody>
      </p:sp>
      <p:sp>
        <p:nvSpPr>
          <p:cNvPr id="17" name="Right Arrow 16">
            <a:extLst>
              <a:ext uri="{FF2B5EF4-FFF2-40B4-BE49-F238E27FC236}">
                <a16:creationId xmlns:a16="http://schemas.microsoft.com/office/drawing/2014/main" id="{A8CB7CD0-B252-E70D-A006-CC698EE4AFD8}"/>
              </a:ext>
            </a:extLst>
          </p:cNvPr>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Arial" panose="020B0604020202020204" pitchFamily="34" charset="0"/>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484D70C5-D2C8-FD1F-445F-79C6A840DEB0}"/>
              </a:ext>
            </a:extLst>
          </p:cNvPr>
          <p:cNvSpPr>
            <a:spLocks noGrp="1"/>
          </p:cNvSpPr>
          <p:nvPr>
            <p:ph type="ctrTitle"/>
          </p:nvPr>
        </p:nvSpPr>
        <p:spPr>
          <a:xfrm>
            <a:off x="1116013" y="115888"/>
            <a:ext cx="4751387" cy="2100262"/>
          </a:xfrm>
        </p:spPr>
        <p:txBody>
          <a:bodyPr>
            <a:spAutoFit/>
          </a:bodyPr>
          <a:lstStyle/>
          <a:p>
            <a:pPr>
              <a:lnSpc>
                <a:spcPct val="90000"/>
              </a:lnSpc>
            </a:pPr>
            <a:r>
              <a:rPr lang="ar-JO" altLang="en-US" sz="4800" b="1">
                <a:solidFill>
                  <a:srgbClr val="FFFFFF"/>
                </a:solidFill>
                <a:latin typeface="Arial" panose="020B0604020202020204" pitchFamily="34" charset="0"/>
                <a:cs typeface="Arial" panose="020B0604020202020204" pitchFamily="34" charset="0"/>
              </a:rPr>
              <a:t>مجموعات</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الحياة</a:t>
            </a:r>
            <a:br>
              <a:rPr lang="ar-JO" altLang="en-US" sz="4800" b="1">
                <a:solidFill>
                  <a:srgbClr val="FFFFFF"/>
                </a:solidFill>
                <a:latin typeface="Arial" panose="020B0604020202020204" pitchFamily="34" charset="0"/>
                <a:cs typeface="Arial" panose="020B0604020202020204" pitchFamily="34" charset="0"/>
              </a:rPr>
            </a:br>
            <a:r>
              <a:rPr lang="ar-JO" altLang="en-US" sz="4800" b="1">
                <a:solidFill>
                  <a:srgbClr val="FFFFFF"/>
                </a:solidFill>
                <a:latin typeface="Arial" panose="020B0604020202020204" pitchFamily="34" charset="0"/>
                <a:cs typeface="Arial" panose="020B0604020202020204" pitchFamily="34" charset="0"/>
              </a:rPr>
              <a:t>المتغيرة</a:t>
            </a:r>
            <a:endParaRPr lang="en-US" altLang="en-US" sz="4800" b="1">
              <a:solidFill>
                <a:srgbClr val="FFFFFF"/>
              </a:solidFill>
              <a:latin typeface="Arial" panose="020B0604020202020204" pitchFamily="34" charset="0"/>
              <a:cs typeface="Arial" panose="020B0604020202020204" pitchFamily="34" charset="0"/>
            </a:endParaRPr>
          </a:p>
        </p:txBody>
      </p:sp>
      <p:pic>
        <p:nvPicPr>
          <p:cNvPr id="357379" name="Picture 1">
            <a:extLst>
              <a:ext uri="{FF2B5EF4-FFF2-40B4-BE49-F238E27FC236}">
                <a16:creationId xmlns:a16="http://schemas.microsoft.com/office/drawing/2014/main" id="{FFF4E3DD-053B-6649-898F-82FA4AD6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6">
            <a:extLst>
              <a:ext uri="{FF2B5EF4-FFF2-40B4-BE49-F238E27FC236}">
                <a16:creationId xmlns:a16="http://schemas.microsoft.com/office/drawing/2014/main" id="{13529603-F9C5-5C0C-5549-19276695D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BE81F505-D13B-8C03-5323-227EF947B8B8}"/>
              </a:ext>
            </a:extLst>
          </p:cNvPr>
          <p:cNvGrpSpPr>
            <a:grpSpLocks/>
          </p:cNvGrpSpPr>
          <p:nvPr/>
        </p:nvGrpSpPr>
        <p:grpSpPr bwMode="auto">
          <a:xfrm>
            <a:off x="2411413" y="2287588"/>
            <a:ext cx="1296987" cy="925512"/>
            <a:chOff x="5076056" y="1916832"/>
            <a:chExt cx="2014350" cy="1862584"/>
          </a:xfrm>
        </p:grpSpPr>
        <p:pic>
          <p:nvPicPr>
            <p:cNvPr id="357406" name="Picture 8">
              <a:extLst>
                <a:ext uri="{FF2B5EF4-FFF2-40B4-BE49-F238E27FC236}">
                  <a16:creationId xmlns:a16="http://schemas.microsoft.com/office/drawing/2014/main" id="{3F844C46-5D13-F972-7CEE-F19712A7D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9">
              <a:extLst>
                <a:ext uri="{FF2B5EF4-FFF2-40B4-BE49-F238E27FC236}">
                  <a16:creationId xmlns:a16="http://schemas.microsoft.com/office/drawing/2014/main" id="{303394DF-8892-F8DF-F843-295C36005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76B7A761-B17B-4FD0-29EE-B326567F4E25}"/>
              </a:ext>
            </a:extLst>
          </p:cNvPr>
          <p:cNvGrpSpPr>
            <a:grpSpLocks/>
          </p:cNvGrpSpPr>
          <p:nvPr/>
        </p:nvGrpSpPr>
        <p:grpSpPr bwMode="auto">
          <a:xfrm>
            <a:off x="2411413" y="3573463"/>
            <a:ext cx="1296987" cy="927100"/>
            <a:chOff x="5076056" y="4590752"/>
            <a:chExt cx="2014350" cy="1862584"/>
          </a:xfrm>
        </p:grpSpPr>
        <p:pic>
          <p:nvPicPr>
            <p:cNvPr id="357404" name="Picture 10">
              <a:extLst>
                <a:ext uri="{FF2B5EF4-FFF2-40B4-BE49-F238E27FC236}">
                  <a16:creationId xmlns:a16="http://schemas.microsoft.com/office/drawing/2014/main" id="{D135EFF8-7B0A-292B-D307-A0C48A26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5" name="Picture 11">
              <a:extLst>
                <a:ext uri="{FF2B5EF4-FFF2-40B4-BE49-F238E27FC236}">
                  <a16:creationId xmlns:a16="http://schemas.microsoft.com/office/drawing/2014/main" id="{2AB0BF80-8CF6-4999-3569-549A13928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1963A5B-01E9-1A4C-38C7-E91B7AFED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2">
            <a:extLst>
              <a:ext uri="{FF2B5EF4-FFF2-40B4-BE49-F238E27FC236}">
                <a16:creationId xmlns:a16="http://schemas.microsoft.com/office/drawing/2014/main" id="{D4C6A22A-5B39-1E7A-6602-E10C62705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3">
            <a:extLst>
              <a:ext uri="{FF2B5EF4-FFF2-40B4-BE49-F238E27FC236}">
                <a16:creationId xmlns:a16="http://schemas.microsoft.com/office/drawing/2014/main" id="{4335F742-3523-CD57-C06C-A4489CA732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a:extLst>
              <a:ext uri="{FF2B5EF4-FFF2-40B4-BE49-F238E27FC236}">
                <a16:creationId xmlns:a16="http://schemas.microsoft.com/office/drawing/2014/main" id="{5B561789-B6DB-51E6-1260-FBC540BE917B}"/>
              </a:ext>
            </a:extLst>
          </p:cNvPr>
          <p:cNvGrpSpPr>
            <a:grpSpLocks/>
          </p:cNvGrpSpPr>
          <p:nvPr/>
        </p:nvGrpSpPr>
        <p:grpSpPr bwMode="auto">
          <a:xfrm>
            <a:off x="4859338" y="4005263"/>
            <a:ext cx="1296987" cy="925512"/>
            <a:chOff x="5076056" y="1916832"/>
            <a:chExt cx="2014350" cy="1862584"/>
          </a:xfrm>
        </p:grpSpPr>
        <p:pic>
          <p:nvPicPr>
            <p:cNvPr id="357402" name="Picture 15">
              <a:extLst>
                <a:ext uri="{FF2B5EF4-FFF2-40B4-BE49-F238E27FC236}">
                  <a16:creationId xmlns:a16="http://schemas.microsoft.com/office/drawing/2014/main" id="{4E669D90-F2CD-2432-ADDC-E9AF78489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3" name="Picture 16">
              <a:extLst>
                <a:ext uri="{FF2B5EF4-FFF2-40B4-BE49-F238E27FC236}">
                  <a16:creationId xmlns:a16="http://schemas.microsoft.com/office/drawing/2014/main" id="{964776EC-C076-A192-4828-675CDE852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a:extLst>
              <a:ext uri="{FF2B5EF4-FFF2-40B4-BE49-F238E27FC236}">
                <a16:creationId xmlns:a16="http://schemas.microsoft.com/office/drawing/2014/main" id="{37CB0FFC-DD25-734A-0686-649AC15E7F4D}"/>
              </a:ext>
            </a:extLst>
          </p:cNvPr>
          <p:cNvGrpSpPr>
            <a:grpSpLocks/>
          </p:cNvGrpSpPr>
          <p:nvPr/>
        </p:nvGrpSpPr>
        <p:grpSpPr bwMode="auto">
          <a:xfrm>
            <a:off x="4859338" y="5300663"/>
            <a:ext cx="1296987" cy="927100"/>
            <a:chOff x="5076056" y="4590752"/>
            <a:chExt cx="2014350" cy="1862584"/>
          </a:xfrm>
        </p:grpSpPr>
        <p:pic>
          <p:nvPicPr>
            <p:cNvPr id="357400" name="Picture 18">
              <a:extLst>
                <a:ext uri="{FF2B5EF4-FFF2-40B4-BE49-F238E27FC236}">
                  <a16:creationId xmlns:a16="http://schemas.microsoft.com/office/drawing/2014/main" id="{B282463E-8628-A203-80F1-79165379D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1" name="Picture 19">
              <a:extLst>
                <a:ext uri="{FF2B5EF4-FFF2-40B4-BE49-F238E27FC236}">
                  <a16:creationId xmlns:a16="http://schemas.microsoft.com/office/drawing/2014/main" id="{3365456F-CB37-82D7-5AF5-11139AC38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2446E2F5-4B64-B92C-7744-FBC0B9D19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21">
            <a:extLst>
              <a:ext uri="{FF2B5EF4-FFF2-40B4-BE49-F238E27FC236}">
                <a16:creationId xmlns:a16="http://schemas.microsoft.com/office/drawing/2014/main" id="{C6A3DEA8-4193-61E3-97B4-9E4D70DF1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22">
            <a:extLst>
              <a:ext uri="{FF2B5EF4-FFF2-40B4-BE49-F238E27FC236}">
                <a16:creationId xmlns:a16="http://schemas.microsoft.com/office/drawing/2014/main" id="{A8FE6D8D-8110-06B1-611B-822E163E7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3">
            <a:extLst>
              <a:ext uri="{FF2B5EF4-FFF2-40B4-BE49-F238E27FC236}">
                <a16:creationId xmlns:a16="http://schemas.microsoft.com/office/drawing/2014/main" id="{28E42CE2-773D-6DB2-57A0-1CE0694299B1}"/>
              </a:ext>
            </a:extLst>
          </p:cNvPr>
          <p:cNvGrpSpPr>
            <a:grpSpLocks/>
          </p:cNvGrpSpPr>
          <p:nvPr/>
        </p:nvGrpSpPr>
        <p:grpSpPr bwMode="auto">
          <a:xfrm>
            <a:off x="7164388" y="2287588"/>
            <a:ext cx="1295400" cy="925512"/>
            <a:chOff x="5076056" y="1916832"/>
            <a:chExt cx="2014350" cy="1862584"/>
          </a:xfrm>
        </p:grpSpPr>
        <p:pic>
          <p:nvPicPr>
            <p:cNvPr id="357398" name="Picture 24">
              <a:extLst>
                <a:ext uri="{FF2B5EF4-FFF2-40B4-BE49-F238E27FC236}">
                  <a16:creationId xmlns:a16="http://schemas.microsoft.com/office/drawing/2014/main" id="{CCBCCED8-1C3B-B498-6487-571BF252E7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9" name="Picture 25">
              <a:extLst>
                <a:ext uri="{FF2B5EF4-FFF2-40B4-BE49-F238E27FC236}">
                  <a16:creationId xmlns:a16="http://schemas.microsoft.com/office/drawing/2014/main" id="{F293B5F2-67A0-B5EA-BD74-15353A301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a:extLst>
              <a:ext uri="{FF2B5EF4-FFF2-40B4-BE49-F238E27FC236}">
                <a16:creationId xmlns:a16="http://schemas.microsoft.com/office/drawing/2014/main" id="{F830E3D2-88F8-5B7D-DB12-D303C525EFDE}"/>
              </a:ext>
            </a:extLst>
          </p:cNvPr>
          <p:cNvGrpSpPr>
            <a:grpSpLocks/>
          </p:cNvGrpSpPr>
          <p:nvPr/>
        </p:nvGrpSpPr>
        <p:grpSpPr bwMode="auto">
          <a:xfrm>
            <a:off x="7164388" y="3797300"/>
            <a:ext cx="1295400" cy="927100"/>
            <a:chOff x="5076056" y="4590752"/>
            <a:chExt cx="2014350" cy="1862584"/>
          </a:xfrm>
        </p:grpSpPr>
        <p:pic>
          <p:nvPicPr>
            <p:cNvPr id="357396" name="Picture 27">
              <a:extLst>
                <a:ext uri="{FF2B5EF4-FFF2-40B4-BE49-F238E27FC236}">
                  <a16:creationId xmlns:a16="http://schemas.microsoft.com/office/drawing/2014/main" id="{87A063CC-1407-F475-A000-1EC8D794BB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7" name="Picture 28">
              <a:extLst>
                <a:ext uri="{FF2B5EF4-FFF2-40B4-BE49-F238E27FC236}">
                  <a16:creationId xmlns:a16="http://schemas.microsoft.com/office/drawing/2014/main" id="{B533B8AD-5B74-F87C-4D0B-23E0C709E9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11FA602D-E9F8-EBC8-8BAC-50016DCBC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94" name="TextBox 13">
            <a:extLst>
              <a:ext uri="{FF2B5EF4-FFF2-40B4-BE49-F238E27FC236}">
                <a16:creationId xmlns:a16="http://schemas.microsoft.com/office/drawing/2014/main" id="{283BD768-5790-FA2C-AEE1-F2EA2CFF9D02}"/>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التضاعف في الكنيسة</a:t>
            </a:r>
            <a:r>
              <a:rPr lang="en-US" altLang="en-US" b="1" dirty="0">
                <a:solidFill>
                  <a:srgbClr val="FFFFFF"/>
                </a:solidFill>
                <a:cs typeface="Arial" panose="020B0604020202020204" pitchFamily="34" charset="0"/>
              </a:rPr>
              <a:t>––www.CMAResources.org</a:t>
            </a:r>
          </a:p>
        </p:txBody>
      </p:sp>
      <p:pic>
        <p:nvPicPr>
          <p:cNvPr id="357395" name="Picture 1" descr="Life Transformation Groups.png">
            <a:extLst>
              <a:ext uri="{FF2B5EF4-FFF2-40B4-BE49-F238E27FC236}">
                <a16:creationId xmlns:a16="http://schemas.microsoft.com/office/drawing/2014/main" id="{6DD77C88-5CC8-2DF0-B2A9-BA110585D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6" name="Footer Placeholder 2"/>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401411" name="Picture 2" descr="GFCros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87313"/>
            <a:ext cx="8891587" cy="668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Rectangle 3"/>
          <p:cNvSpPr>
            <a:spLocks noGrp="1" noChangeArrowheads="1"/>
          </p:cNvSpPr>
          <p:nvPr>
            <p:ph type="title" idx="4294967295"/>
          </p:nvPr>
        </p:nvSpPr>
        <p:spPr>
          <a:xfrm>
            <a:off x="2819400" y="152400"/>
            <a:ext cx="6019800" cy="1447800"/>
          </a:xfrm>
        </p:spPr>
        <p:txBody>
          <a:bodyPr/>
          <a:lstStyle/>
          <a:p>
            <a:pPr algn="ctr" eaLnBrk="1" hangingPunct="1"/>
            <a:r>
              <a:rPr lang="ar-JO" sz="5400" dirty="0">
                <a:latin typeface="Arial" panose="020B0604020202020204" pitchFamily="34" charset="0"/>
                <a:cs typeface="Arial" panose="020B0604020202020204" pitchFamily="34" charset="0"/>
              </a:rPr>
              <a:t>الفكرة الرئيسية</a:t>
            </a:r>
            <a:endParaRPr lang="en-US" sz="5400" dirty="0">
              <a:latin typeface="Arial" panose="020B0604020202020204" pitchFamily="34" charset="0"/>
              <a:cs typeface="Arial" panose="020B0604020202020204" pitchFamily="34" charset="0"/>
            </a:endParaRPr>
          </a:p>
        </p:txBody>
      </p:sp>
      <p:sp>
        <p:nvSpPr>
          <p:cNvPr id="401413" name="Rectangle 4"/>
          <p:cNvSpPr>
            <a:spLocks noChangeArrowheads="1"/>
          </p:cNvSpPr>
          <p:nvPr/>
        </p:nvSpPr>
        <p:spPr bwMode="auto">
          <a:xfrm>
            <a:off x="3276600" y="3048000"/>
            <a:ext cx="5334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pPr>
            <a:r>
              <a:rPr lang="ar-JO" sz="4400" b="1" dirty="0">
                <a:solidFill>
                  <a:srgbClr val="000000"/>
                </a:solidFill>
                <a:latin typeface="Arial" panose="020B0604020202020204" pitchFamily="34" charset="0"/>
                <a:cs typeface="Arial" panose="020B0604020202020204" pitchFamily="34" charset="0"/>
              </a:rPr>
              <a:t>على أصحاب          المواهب الكلامية            أن يتكلموا              </a:t>
            </a:r>
            <a:r>
              <a:rPr lang="ar-JO" sz="4400" b="1" dirty="0">
                <a:solidFill>
                  <a:schemeClr val="accent5">
                    <a:lumMod val="50000"/>
                  </a:schemeClr>
                </a:solidFill>
                <a:latin typeface="Arial" panose="020B0604020202020204" pitchFamily="34" charset="0"/>
                <a:cs typeface="Arial" panose="020B0604020202020204" pitchFamily="34" charset="0"/>
              </a:rPr>
              <a:t>كصوت الله</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ar-JO" b="0" dirty="0">
                <a:latin typeface="Arial" panose="020B0604020202020204" pitchFamily="34" charset="0"/>
                <a:cs typeface="Arial" panose="020B0604020202020204" pitchFamily="34" charset="0"/>
              </a:rPr>
              <a:t>تباينات المواهب الكلامية</a:t>
            </a:r>
            <a:endParaRPr lang="en-US" dirty="0">
              <a:latin typeface="Arial" panose="020B0604020202020204" pitchFamily="34" charset="0"/>
              <a:cs typeface="Arial" panose="020B0604020202020204" pitchFamily="34"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ar-JO" b="1" dirty="0">
                <a:solidFill>
                  <a:srgbClr val="000000"/>
                </a:solidFill>
                <a:latin typeface="Arial" panose="020B0604020202020204" pitchFamily="34" charset="0"/>
                <a:ea typeface="ＭＳ Ｐゴシック" charset="-128"/>
                <a:cs typeface="Arial" panose="020B0604020202020204" pitchFamily="34" charset="0"/>
              </a:rPr>
              <a:t>47</a:t>
            </a:r>
            <a:endParaRPr lang="en-US" b="1" dirty="0">
              <a:solidFill>
                <a:srgbClr val="000000"/>
              </a:solidFill>
              <a:latin typeface="Arial" panose="020B0604020202020204" pitchFamily="34" charset="0"/>
              <a:ea typeface="ＭＳ Ｐゴシック" charset="-128"/>
              <a:cs typeface="Arial" panose="020B0604020202020204" pitchFamily="34" charset="0"/>
            </a:endParaRPr>
          </a:p>
        </p:txBody>
      </p:sp>
      <p:graphicFrame>
        <p:nvGraphicFramePr>
          <p:cNvPr id="248836" name="Group 4"/>
          <p:cNvGraphicFramePr>
            <a:graphicFrameLocks noGrp="1"/>
          </p:cNvGraphicFramePr>
          <p:nvPr>
            <p:extLst>
              <p:ext uri="{D42A27DB-BD31-4B8C-83A1-F6EECF244321}">
                <p14:modId xmlns:p14="http://schemas.microsoft.com/office/powerpoint/2010/main" val="3992305829"/>
              </p:ext>
            </p:extLst>
          </p:nvPr>
        </p:nvGraphicFramePr>
        <p:xfrm>
          <a:off x="0" y="1600200"/>
          <a:ext cx="9144000" cy="416591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الكرازة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الرعاية-التعليم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الوعظ</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المشاركة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التعلم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والشهادة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القلب والكتاب المقدس</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الإيجابية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تسديد حاجة المستقبل</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الحق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الخلاص والإعداد للكرازة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الرعاية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التشجيع</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الحساسية للحاجات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عقائدي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للإهتداء</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a:t>
                      </a:r>
                      <a:b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(حاجات عامة)  </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            (حاجات محددة)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خدمات لهذه الحاجات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توجيهات</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المخلص</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 روحي عام</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مناقشة الخطوات العملية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الصفة العامة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الدقة في الكلمة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للضالين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الراعي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رفع الآخرين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40448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Rectangle 3"/>
          <p:cNvSpPr>
            <a:spLocks noGrp="1" noChangeArrowheads="1"/>
          </p:cNvSpPr>
          <p:nvPr>
            <p:ph type="ctrTitle"/>
          </p:nvPr>
        </p:nvSpPr>
        <p:spPr>
          <a:xfrm>
            <a:off x="152400" y="381000"/>
            <a:ext cx="8839200" cy="685800"/>
          </a:xfrm>
          <a:effectLst>
            <a:outerShdw blurRad="63500" dist="35921" dir="2700000" algn="ctr" rotWithShape="0">
              <a:schemeClr val="tx1">
                <a:alpha val="74998"/>
              </a:schemeClr>
            </a:outerShdw>
          </a:effectLst>
        </p:spPr>
        <p:txBody>
          <a:bodyPr/>
          <a:lstStyle/>
          <a:p>
            <a:pPr eaLnBrk="1" hangingPunct="1">
              <a:defRPr/>
            </a:pPr>
            <a:r>
              <a:rPr lang="ar-JO" b="0" dirty="0">
                <a:latin typeface="Arial" panose="020B0604020202020204" pitchFamily="34" charset="0"/>
                <a:cs typeface="Arial" panose="020B0604020202020204" pitchFamily="34" charset="0"/>
              </a:rPr>
              <a:t>أوامر المواهب الكتابية</a:t>
            </a:r>
            <a:endParaRPr lang="en-US" dirty="0">
              <a:latin typeface="Arial" panose="020B0604020202020204" pitchFamily="34" charset="0"/>
              <a:cs typeface="Arial" panose="020B0604020202020204" pitchFamily="34" charset="0"/>
            </a:endParaRPr>
          </a:p>
        </p:txBody>
      </p:sp>
      <p:sp>
        <p:nvSpPr>
          <p:cNvPr id="250884"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ar-JO" b="1" dirty="0">
                <a:solidFill>
                  <a:srgbClr val="FFFFFF"/>
                </a:solidFill>
                <a:latin typeface="Arial" panose="020B0604020202020204" pitchFamily="34" charset="0"/>
                <a:ea typeface="ＭＳ Ｐゴシック" charset="-128"/>
                <a:cs typeface="Arial" panose="020B0604020202020204" pitchFamily="34" charset="0"/>
              </a:rPr>
              <a:t>4</a:t>
            </a:r>
            <a:endParaRPr lang="en-US"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50885" name="Text Box 5"/>
          <p:cNvSpPr txBox="1">
            <a:spLocks noChangeArrowheads="1"/>
          </p:cNvSpPr>
          <p:nvPr/>
        </p:nvSpPr>
        <p:spPr bwMode="auto">
          <a:xfrm>
            <a:off x="7020272" y="1371600"/>
            <a:ext cx="2123728" cy="457200"/>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التعليم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6" name="Text Box 6"/>
          <p:cNvSpPr txBox="1">
            <a:spLocks noChangeArrowheads="1"/>
          </p:cNvSpPr>
          <p:nvPr/>
        </p:nvSpPr>
        <p:spPr bwMode="auto">
          <a:xfrm>
            <a:off x="0" y="1401763"/>
            <a:ext cx="6804248" cy="83099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كو 3: 16 لتسكن فيكم كلمة المسيح بغنى ... </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معلمين</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 بعضكم بعضاً</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7" name="Text Box 7"/>
          <p:cNvSpPr txBox="1">
            <a:spLocks noChangeArrowheads="1"/>
          </p:cNvSpPr>
          <p:nvPr/>
        </p:nvSpPr>
        <p:spPr bwMode="auto">
          <a:xfrm>
            <a:off x="6934200" y="2454275"/>
            <a:ext cx="2209800" cy="457200"/>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الكرازة</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8" name="Text Box 8"/>
          <p:cNvSpPr txBox="1">
            <a:spLocks noChangeArrowheads="1"/>
          </p:cNvSpPr>
          <p:nvPr/>
        </p:nvSpPr>
        <p:spPr bwMode="auto">
          <a:xfrm>
            <a:off x="0" y="2454275"/>
            <a:ext cx="6804248" cy="46166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مت 28: 19 اذهبوا و</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تلمذوا</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جميع الأمم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89" name="Text Box 9"/>
          <p:cNvSpPr txBox="1">
            <a:spLocks noChangeArrowheads="1"/>
          </p:cNvSpPr>
          <p:nvPr/>
        </p:nvSpPr>
        <p:spPr bwMode="auto">
          <a:xfrm>
            <a:off x="7013574" y="3521075"/>
            <a:ext cx="2130425" cy="46166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الراعي-المعلم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90" name="Text Box 10"/>
          <p:cNvSpPr txBox="1">
            <a:spLocks noChangeArrowheads="1"/>
          </p:cNvSpPr>
          <p:nvPr/>
        </p:nvSpPr>
        <p:spPr bwMode="auto">
          <a:xfrm>
            <a:off x="0" y="3521075"/>
            <a:ext cx="6732240" cy="83099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غل 6: 1 أيها الإخوة إذا انسبق إنسان فأخذ في زلة ما ف</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أصلحوا</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أنتم الروحانيين</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91" name="Text Box 11"/>
          <p:cNvSpPr txBox="1">
            <a:spLocks noChangeArrowheads="1"/>
          </p:cNvSpPr>
          <p:nvPr/>
        </p:nvSpPr>
        <p:spPr bwMode="auto">
          <a:xfrm>
            <a:off x="7013574" y="4587875"/>
            <a:ext cx="2130426" cy="457200"/>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الوعظ</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
        <p:nvSpPr>
          <p:cNvPr id="250892" name="Text Box 12"/>
          <p:cNvSpPr txBox="1">
            <a:spLocks noChangeArrowheads="1"/>
          </p:cNvSpPr>
          <p:nvPr/>
        </p:nvSpPr>
        <p:spPr bwMode="auto">
          <a:xfrm>
            <a:off x="0" y="4587875"/>
            <a:ext cx="6732240" cy="46166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عب 3: 13أ بل </a:t>
            </a:r>
            <a:r>
              <a:rPr lang="ar-JO" b="1" dirty="0">
                <a:solidFill>
                  <a:srgbClr val="FFFF00"/>
                </a:solidFill>
                <a:effectLst>
                  <a:glow rad="152400">
                    <a:srgbClr val="000000">
                      <a:alpha val="75000"/>
                    </a:srgbClr>
                  </a:glow>
                </a:effectLst>
                <a:latin typeface="Arial" panose="020B0604020202020204" pitchFamily="34" charset="0"/>
                <a:cs typeface="Arial" panose="020B0604020202020204" pitchFamily="34" charset="0"/>
              </a:rPr>
              <a:t>عظوا</a:t>
            </a:r>
            <a:r>
              <a:rPr lang="ar-JO"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 أنفسكم</a:t>
            </a:r>
            <a:endParaRPr lang="en-US"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5">
                                            <p:txEl>
                                              <p:pRg st="0" end="0"/>
                                            </p:txEl>
                                          </p:spTgt>
                                        </p:tgtEl>
                                        <p:attrNameLst>
                                          <p:attrName>style.visibility</p:attrName>
                                        </p:attrNameLst>
                                      </p:cBhvr>
                                      <p:to>
                                        <p:strVal val="visible"/>
                                      </p:to>
                                    </p:set>
                                    <p:animEffect transition="in" filter="dissolve">
                                      <p:cBhvr>
                                        <p:cTn id="7" dur="500"/>
                                        <p:tgtEl>
                                          <p:spTgt spid="2508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6">
                                            <p:txEl>
                                              <p:pRg st="0" end="0"/>
                                            </p:txEl>
                                          </p:spTgt>
                                        </p:tgtEl>
                                        <p:attrNameLst>
                                          <p:attrName>style.visibility</p:attrName>
                                        </p:attrNameLst>
                                      </p:cBhvr>
                                      <p:to>
                                        <p:strVal val="visible"/>
                                      </p:to>
                                    </p:set>
                                    <p:animEffect transition="in" filter="dissolve">
                                      <p:cBhvr>
                                        <p:cTn id="12" dur="500"/>
                                        <p:tgtEl>
                                          <p:spTgt spid="2508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7">
                                            <p:txEl>
                                              <p:pRg st="0" end="0"/>
                                            </p:txEl>
                                          </p:spTgt>
                                        </p:tgtEl>
                                        <p:attrNameLst>
                                          <p:attrName>style.visibility</p:attrName>
                                        </p:attrNameLst>
                                      </p:cBhvr>
                                      <p:to>
                                        <p:strVal val="visible"/>
                                      </p:to>
                                    </p:set>
                                    <p:animEffect transition="in" filter="dissolve">
                                      <p:cBhvr>
                                        <p:cTn id="17" dur="500"/>
                                        <p:tgtEl>
                                          <p:spTgt spid="2508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0888">
                                            <p:txEl>
                                              <p:pRg st="0" end="0"/>
                                            </p:txEl>
                                          </p:spTgt>
                                        </p:tgtEl>
                                        <p:attrNameLst>
                                          <p:attrName>style.visibility</p:attrName>
                                        </p:attrNameLst>
                                      </p:cBhvr>
                                      <p:to>
                                        <p:strVal val="visible"/>
                                      </p:to>
                                    </p:set>
                                    <p:animEffect transition="in" filter="dissolve">
                                      <p:cBhvr>
                                        <p:cTn id="22" dur="500"/>
                                        <p:tgtEl>
                                          <p:spTgt spid="2508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0889">
                                            <p:txEl>
                                              <p:pRg st="0" end="0"/>
                                            </p:txEl>
                                          </p:spTgt>
                                        </p:tgtEl>
                                        <p:attrNameLst>
                                          <p:attrName>style.visibility</p:attrName>
                                        </p:attrNameLst>
                                      </p:cBhvr>
                                      <p:to>
                                        <p:strVal val="visible"/>
                                      </p:to>
                                    </p:set>
                                    <p:animEffect transition="in" filter="dissolve">
                                      <p:cBhvr>
                                        <p:cTn id="27" dur="500"/>
                                        <p:tgtEl>
                                          <p:spTgt spid="25088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0890">
                                            <p:txEl>
                                              <p:pRg st="0" end="0"/>
                                            </p:txEl>
                                          </p:spTgt>
                                        </p:tgtEl>
                                        <p:attrNameLst>
                                          <p:attrName>style.visibility</p:attrName>
                                        </p:attrNameLst>
                                      </p:cBhvr>
                                      <p:to>
                                        <p:strVal val="visible"/>
                                      </p:to>
                                    </p:set>
                                    <p:animEffect transition="in" filter="dissolve">
                                      <p:cBhvr>
                                        <p:cTn id="32" dur="500"/>
                                        <p:tgtEl>
                                          <p:spTgt spid="25089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0891">
                                            <p:txEl>
                                              <p:pRg st="0" end="0"/>
                                            </p:txEl>
                                          </p:spTgt>
                                        </p:tgtEl>
                                        <p:attrNameLst>
                                          <p:attrName>style.visibility</p:attrName>
                                        </p:attrNameLst>
                                      </p:cBhvr>
                                      <p:to>
                                        <p:strVal val="visible"/>
                                      </p:to>
                                    </p:set>
                                    <p:animEffect transition="in" filter="dissolve">
                                      <p:cBhvr>
                                        <p:cTn id="37" dur="500"/>
                                        <p:tgtEl>
                                          <p:spTgt spid="25089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0892">
                                            <p:txEl>
                                              <p:pRg st="0" end="0"/>
                                            </p:txEl>
                                          </p:spTgt>
                                        </p:tgtEl>
                                        <p:attrNameLst>
                                          <p:attrName>style.visibility</p:attrName>
                                        </p:attrNameLst>
                                      </p:cBhvr>
                                      <p:to>
                                        <p:strVal val="visible"/>
                                      </p:to>
                                    </p:set>
                                    <p:animEffect transition="in" filter="dissolve">
                                      <p:cBhvr>
                                        <p:cTn id="42" dur="500"/>
                                        <p:tgtEl>
                                          <p:spTgt spid="250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build="p" autoUpdateAnimBg="0"/>
      <p:bldP spid="250886" grpId="0" build="p" autoUpdateAnimBg="0"/>
      <p:bldP spid="250887" grpId="0" build="p" autoUpdateAnimBg="0"/>
      <p:bldP spid="250888" grpId="0" build="p" autoUpdateAnimBg="0"/>
      <p:bldP spid="250889" grpId="0" build="p" autoUpdateAnimBg="0"/>
      <p:bldP spid="250890" grpId="0" build="p" autoUpdateAnimBg="0"/>
      <p:bldP spid="250891" grpId="0" build="p" autoUpdateAnimBg="0"/>
      <p:bldP spid="25089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295400" y="1371600"/>
            <a:ext cx="7010400" cy="3733800"/>
          </a:xfrm>
          <a:effectLst>
            <a:outerShdw blurRad="63500" dist="35921" dir="2700000" algn="ctr" rotWithShape="0">
              <a:schemeClr val="tx1"/>
            </a:outerShdw>
          </a:effectLst>
        </p:spPr>
        <p:txBody>
          <a:bodyPr/>
          <a:lstStyle/>
          <a:p>
            <a:pPr eaLnBrk="1" hangingPunct="1">
              <a:defRPr/>
            </a:pPr>
            <a:r>
              <a:rPr lang="ar-JO" sz="8800" dirty="0">
                <a:latin typeface="Arial" panose="020B0604020202020204" pitchFamily="34" charset="0"/>
                <a:cs typeface="Arial" panose="020B0604020202020204" pitchFamily="34" charset="0"/>
              </a:rPr>
              <a:t>المواهب    الخدمية</a:t>
            </a:r>
            <a:endParaRPr lang="en-US" sz="3600"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descr="0660 Feet-hal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1524000" y="1524000"/>
            <a:ext cx="4724400" cy="3276600"/>
          </a:xfrm>
          <a:effectLst>
            <a:outerShdw blurRad="63500" dist="35921" dir="2700000" algn="ctr" rotWithShape="0">
              <a:schemeClr val="bg1"/>
            </a:outerShdw>
          </a:effectLst>
        </p:spPr>
        <p:txBody>
          <a:bodyPr/>
          <a:lstStyle/>
          <a:p>
            <a:pPr eaLnBrk="1" hangingPunct="1">
              <a:defRPr/>
            </a:pPr>
            <a:r>
              <a:rPr lang="ar-JO" sz="5400" dirty="0">
                <a:solidFill>
                  <a:schemeClr val="tx2"/>
                </a:solidFill>
                <a:latin typeface="Arial" panose="020B0604020202020204" pitchFamily="34" charset="0"/>
                <a:cs typeface="Arial" panose="020B0604020202020204" pitchFamily="34" charset="0"/>
              </a:rPr>
              <a:t>ما رأيك          عندما تفكر         في القدمين؟</a:t>
            </a:r>
            <a:endParaRPr lang="en-US" sz="4400" dirty="0">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ar-JO" b="1" dirty="0">
                <a:latin typeface="Arial" panose="020B0604020202020204" pitchFamily="34" charset="0"/>
                <a:cs typeface="Arial" panose="020B0604020202020204" pitchFamily="34" charset="0"/>
              </a:rPr>
              <a:t>الكنيسة برأس واحد</a:t>
            </a:r>
            <a:endParaRPr lang="en-US" b="1" dirty="0">
              <a:latin typeface="Arial" panose="020B0604020202020204" pitchFamily="34" charset="0"/>
              <a:cs typeface="Arial" panose="020B0604020202020204" pitchFamily="34" charset="0"/>
            </a:endParaRP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 هو الرأس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أعضاء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678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2001838" y="0"/>
            <a:ext cx="7142162" cy="1447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ما رأيك عندما تفكر                في القدمين؟</a:t>
            </a:r>
            <a:endParaRPr lang="en-US" b="1" dirty="0">
              <a:latin typeface="Arial" panose="020B0604020202020204" pitchFamily="34" charset="0"/>
              <a:ea typeface="ＭＳ Ｐゴシック" charset="0"/>
              <a:cs typeface="Arial" panose="020B0604020202020204" pitchFamily="34"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مقدرة</a:t>
            </a:r>
            <a:endParaRPr lang="en-US" altLang="ja-JP" sz="3600" b="1" dirty="0">
              <a:solidFill>
                <a:schemeClr val="tx2"/>
              </a:solidFill>
              <a:latin typeface="Arial" panose="020B0604020202020204" pitchFamily="34" charset="0"/>
              <a:ea typeface="ＭＳ Ｐゴシック" charset="0"/>
              <a:cs typeface="Arial" panose="020B0604020202020204" pitchFamily="34" charset="0"/>
            </a:endParaRP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جذابة</a:t>
            </a:r>
            <a:endParaRPr lang="en-US" altLang="ja-JP" sz="3600" b="1" dirty="0">
              <a:solidFill>
                <a:schemeClr val="tx2"/>
              </a:solidFill>
              <a:latin typeface="Arial" panose="020B0604020202020204" pitchFamily="34" charset="0"/>
              <a:ea typeface="ＭＳ Ｐゴシック" charset="0"/>
              <a:cs typeface="Arial" panose="020B0604020202020204" pitchFamily="34" charset="0"/>
            </a:endParaRP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محسودة</a:t>
            </a:r>
            <a:endParaRPr lang="en-US" altLang="ja-JP" sz="3600" b="1" dirty="0">
              <a:solidFill>
                <a:schemeClr val="tx2"/>
              </a:solidFill>
              <a:latin typeface="Arial" panose="020B0604020202020204" pitchFamily="34" charset="0"/>
              <a:ea typeface="ＭＳ Ｐゴシック" charset="0"/>
              <a:cs typeface="Arial" panose="020B0604020202020204" pitchFamily="34" charset="0"/>
            </a:endParaRPr>
          </a:p>
          <a:p>
            <a:pPr algn="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غير ضرورية؟</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p:txBody>
      </p:sp>
      <p:pic>
        <p:nvPicPr>
          <p:cNvPr id="412676" name="Picture 8" descr="image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22450"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yo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Rectangle 3"/>
          <p:cNvSpPr>
            <a:spLocks noGrp="1" noChangeArrowheads="1"/>
          </p:cNvSpPr>
          <p:nvPr>
            <p:ph type="title" idx="4294967295"/>
          </p:nvPr>
        </p:nvSpPr>
        <p:spPr>
          <a:xfrm>
            <a:off x="685800" y="533400"/>
            <a:ext cx="7772400" cy="1143000"/>
          </a:xfrm>
        </p:spPr>
        <p:txBody>
          <a:bodyPr/>
          <a:lstStyle/>
          <a:p>
            <a:pPr eaLnBrk="1" hangingPunct="1"/>
            <a:r>
              <a:rPr lang="en-US" sz="5400" b="0" dirty="0">
                <a:solidFill>
                  <a:schemeClr val="tx1"/>
                </a:solidFill>
                <a:latin typeface="Arial" panose="020B0604020202020204" pitchFamily="34" charset="0"/>
                <a:cs typeface="Arial" panose="020B0604020202020204" pitchFamily="34" charset="0"/>
              </a:rPr>
              <a:t>USS </a:t>
            </a:r>
            <a:r>
              <a:rPr lang="ar-JO" sz="5400" b="0" dirty="0">
                <a:solidFill>
                  <a:schemeClr val="tx1"/>
                </a:solidFill>
                <a:latin typeface="Arial" panose="020B0604020202020204" pitchFamily="34" charset="0"/>
                <a:cs typeface="Arial" panose="020B0604020202020204" pitchFamily="34" charset="0"/>
              </a:rPr>
              <a:t>نيويورك</a:t>
            </a:r>
            <a:endParaRPr lang="en-US" sz="4800" dirty="0">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1 بطرس 4: 11</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4723" name="Rectangle 5"/>
          <p:cNvSpPr>
            <a:spLocks noChangeArrowheads="1"/>
          </p:cNvSpPr>
          <p:nvPr/>
        </p:nvSpPr>
        <p:spPr bwMode="auto">
          <a:xfrm>
            <a:off x="8578850" y="-76200"/>
            <a:ext cx="527709" cy="46166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FFFF"/>
                </a:solidFill>
                <a:latin typeface="Arial" panose="020B0604020202020204" pitchFamily="34" charset="0"/>
                <a:cs typeface="Arial" panose="020B0604020202020204" pitchFamily="34" charset="0"/>
              </a:rPr>
              <a:t>47</a:t>
            </a:r>
          </a:p>
        </p:txBody>
      </p:sp>
      <p:sp>
        <p:nvSpPr>
          <p:cNvPr id="34822" name="Rectangle 6"/>
          <p:cNvSpPr>
            <a:spLocks noGrp="1" noChangeArrowheads="1"/>
          </p:cNvSpPr>
          <p:nvPr>
            <p:ph type="subTitle" idx="4294967295"/>
          </p:nvPr>
        </p:nvSpPr>
        <p:spPr>
          <a:xfrm>
            <a:off x="762000" y="1600200"/>
            <a:ext cx="7848600" cy="4419600"/>
          </a:xfrm>
        </p:spPr>
        <p:txBody>
          <a:bodyPr/>
          <a:lstStyle/>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11إِنْ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يَتَكَلَّمُ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فَكَأَقْوَالِ اللهِ. </a:t>
            </a:r>
          </a:p>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a:t>
            </a:r>
          </a:p>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لِكَيْ يَتَمَجَّدَ اللهُ فِي كُلِّ شَيْءٍ بِيَسُوعَ الْمَسِيحِ</a:t>
            </a:r>
          </a:p>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0" y="1905001"/>
            <a:ext cx="3962400" cy="1077196"/>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لأني لست يداً لست من الجسد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Title 2"/>
          <p:cNvSpPr>
            <a:spLocks noGrp="1"/>
          </p:cNvSpPr>
          <p:nvPr>
            <p:ph type="title" idx="4294967295"/>
          </p:nvPr>
        </p:nvSpPr>
        <p:spPr>
          <a:xfrm>
            <a:off x="0" y="360"/>
            <a:ext cx="9144000" cy="1077196"/>
          </a:xfrm>
          <a:solidFill>
            <a:srgbClr val="7030A0"/>
          </a:solidFill>
        </p:spPr>
        <p:txBody>
          <a:bodyPr>
            <a:spAutoFit/>
          </a:bodyPr>
          <a:lstStyle/>
          <a:p>
            <a:r>
              <a:rPr lang="ar-JO" sz="3200" b="1" dirty="0">
                <a:solidFill>
                  <a:schemeClr val="bg1"/>
                </a:solidFill>
                <a:latin typeface="Arial" panose="020B0604020202020204" pitchFamily="34" charset="0"/>
                <a:cs typeface="Arial" panose="020B0604020202020204" pitchFamily="34" charset="0"/>
              </a:rPr>
              <a:t>لا يجب أن يشعر المؤمنون الذين لديهم مواهب أقل تكريمًا بأنه ليس هناك حاجة إليهم (١٢: ١٥-١٦)</a:t>
            </a:r>
            <a:endParaRPr lang="en-US" sz="3200" b="1" dirty="0">
              <a:solidFill>
                <a:schemeClr val="bg1"/>
              </a:solidFill>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4953000" y="5181605"/>
            <a:ext cx="4191000" cy="46164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لأني لست عيناً لست من الجسد</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أفلم تكن لذلك من الجسد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أفلم تكن لذلك من الجسد</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707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15 إن قالت الرجل</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4572000" y="4495800"/>
            <a:ext cx="4572000" cy="707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16 و إن قالت الأذن</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21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ln>
            <a:miter lim="800000"/>
            <a:headEnd/>
            <a:tailEnd/>
          </a:ln>
        </p:spPr>
        <p:txBody>
          <a:bodyPr/>
          <a:lstStyle/>
          <a:p>
            <a:pPr>
              <a:spcBef>
                <a:spcPct val="20000"/>
              </a:spcBef>
              <a:buClr>
                <a:srgbClr val="FF0000"/>
              </a:buClr>
              <a:defRPr/>
            </a:pPr>
            <a:r>
              <a:rPr lang="ar-JO" sz="3600" b="1" kern="12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التنوع في الكنيسة يجعلها أكثر فعالية                     (1 كو 17:12-20).</a:t>
            </a:r>
            <a:endParaRPr lang="en-US" sz="3600" b="1" kern="1200" dirty="0">
              <a:solidFill>
                <a:srgbClr val="FFFFFF"/>
              </a:solidFill>
              <a:effectLst>
                <a:glow rad="101600">
                  <a:schemeClr val="tx1">
                    <a:alpha val="75000"/>
                  </a:schemeClr>
                </a:glow>
              </a:effectLst>
              <a:latin typeface="Arial Black" pitchFamily="34" charset="0"/>
              <a:ea typeface="ＭＳ Ｐゴシック" pitchFamily="34" charset="-128"/>
              <a:cs typeface="Arial" charset="0"/>
            </a:endParaRP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a:lstStyle/>
          <a:p>
            <a:pPr algn="ctr">
              <a:spcBef>
                <a:spcPct val="20000"/>
              </a:spcBef>
              <a:buClr>
                <a:srgbClr val="FF0000"/>
              </a:buClr>
              <a:defRPr/>
            </a:pPr>
            <a:r>
              <a:rPr kumimoji="1" lang="ar-JO" sz="6600" baseline="30000" dirty="0">
                <a:solidFill>
                  <a:srgbClr val="FFFFFF"/>
                </a:solidFill>
                <a:effectLst>
                  <a:glow rad="101600">
                    <a:srgbClr val="000000">
                      <a:alpha val="75000"/>
                    </a:srgbClr>
                  </a:glow>
                </a:effectLst>
                <a:latin typeface="Arial Black" pitchFamily="34" charset="0"/>
                <a:ea typeface="ＭＳ Ｐゴシック" pitchFamily="34" charset="-128"/>
                <a:cs typeface="Arial" charset="0"/>
              </a:rPr>
              <a:t>17لَوْ كَانَ كُلُّ الْجَسَدِ عَيْنًا فَأَيْنَ السَّمْعُ؟ لَوْ كَانَ الْكُلُّ سَمْعًا فَأَيْنَ الشَّمُّ؟ 18وَأَمَّا الآنَ فَقَدْ وَضَعَ اللهُ الأَعْضَاءَ كُلَّ وَاحِدٍ مِنْهَا فِي الْجَسَدِ، كَمَا أَرَادَ. 19وَلكِنْ لَوْ كَانَ جَمِيعُهَا عُضْوًا وَاحِدًا أَيْنَ الْجَسَدُ؟ 20فَالآنَ أَعْضَاءٌ كَثِيرَةٌ، وَلكِنْ جَسَدٌ وَاحِدٌ. </a:t>
            </a:r>
            <a:endParaRPr kumimoji="1" lang="en-US" sz="6600" dirty="0">
              <a:solidFill>
                <a:srgbClr val="FFFFFF"/>
              </a:solidFill>
              <a:effectLst>
                <a:glow rad="101600">
                  <a:srgbClr val="000000">
                    <a:alpha val="75000"/>
                  </a:srgbClr>
                </a:glow>
              </a:effectLst>
              <a:latin typeface="Arial Black" pitchFamily="34" charset="0"/>
              <a:ea typeface="ＭＳ Ｐゴシック" pitchFamily="34"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2"/>
          <p:cNvSpPr>
            <a:spLocks noGrp="1" noChangeArrowheads="1"/>
          </p:cNvSpPr>
          <p:nvPr>
            <p:ph type="ctrTitle" idx="4294967295"/>
          </p:nvPr>
        </p:nvSpPr>
        <p:spPr>
          <a:xfrm>
            <a:off x="0" y="188640"/>
            <a:ext cx="9144000" cy="1368151"/>
          </a:xfrm>
        </p:spPr>
        <p:txBody>
          <a:bodyPr/>
          <a:lstStyle/>
          <a:p>
            <a:pPr eaLnBrk="1" hangingPunct="1"/>
            <a:r>
              <a:rPr lang="ar-JO" sz="4000" b="1" dirty="0">
                <a:solidFill>
                  <a:schemeClr val="bg1"/>
                </a:solidFill>
                <a:latin typeface="Arial" charset="0"/>
                <a:ea typeface="ＭＳ Ｐゴシック" charset="0"/>
              </a:rPr>
              <a:t>هل تريد كنيستك أن يحصل الجميع على موهبة الإيمان؟</a:t>
            </a:r>
            <a:endParaRPr lang="en-US" sz="4000" b="1" dirty="0">
              <a:solidFill>
                <a:schemeClr val="bg1"/>
              </a:solidFill>
              <a:latin typeface="Arial"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ctrTitle" idx="4294967295"/>
          </p:nvPr>
        </p:nvSpPr>
        <p:spPr>
          <a:xfrm>
            <a:off x="0" y="23664"/>
            <a:ext cx="7772400" cy="838200"/>
          </a:xfrm>
        </p:spPr>
        <p:txBody>
          <a:bodyPr/>
          <a:lstStyle/>
          <a:p>
            <a:pPr eaLnBrk="1" hangingPunct="1"/>
            <a:r>
              <a:rPr lang="ar-JO" b="1" dirty="0">
                <a:solidFill>
                  <a:schemeClr val="bg1"/>
                </a:solidFill>
                <a:latin typeface="Arial" charset="0"/>
                <a:ea typeface="ＭＳ Ｐゴシック" charset="0"/>
              </a:rPr>
              <a:t>أو ان يتكلم الجميع بألسنة؟</a:t>
            </a:r>
            <a:endParaRPr lang="en-US" b="1" dirty="0">
              <a:solidFill>
                <a:schemeClr val="bg1"/>
              </a:solidFill>
              <a:latin typeface="Arial" charset="0"/>
              <a:ea typeface="ＭＳ Ｐゴシック" charset="0"/>
            </a:endParaRPr>
          </a:p>
        </p:txBody>
      </p:sp>
      <p:pic>
        <p:nvPicPr>
          <p:cNvPr id="4208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84438" y="2060575"/>
            <a:ext cx="3636962" cy="301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3644900"/>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63713" y="3860800"/>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9750" y="2133600"/>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765175"/>
            <a:ext cx="2881313"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75" y="3068638"/>
            <a:ext cx="2881313"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481513"/>
            <a:ext cx="2881312"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79838" y="4797425"/>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57925" y="4149725"/>
            <a:ext cx="2881313"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3573463"/>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64275" y="2349500"/>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1412875"/>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3375"/>
            <a:ext cx="2881312"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84438" y="765175"/>
            <a:ext cx="2879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31">
                                          <p:stCondLst>
                                            <p:cond delay="0"/>
                                          </p:stCondLst>
                                        </p:cTn>
                                        <p:tgtEl>
                                          <p:spTgt spid="17"/>
                                        </p:tgtEl>
                                      </p:cBhvr>
                                    </p:animEffect>
                                    <p:anim calcmode="lin" valueType="num">
                                      <p:cBhvr>
                                        <p:cTn id="8" dur="72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64" tmFilter="0, 0; 0.125,0.2665; 0.25,0.4; 0.375,0.465; 0.5,0.5;  0.625,0.535; 0.75,0.6; 0.875,0.7335; 1,1">
                                          <p:stCondLst>
                                            <p:cond delay="264"/>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527"/>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09"/>
                                          </p:stCondLst>
                                        </p:cTn>
                                        <p:tgtEl>
                                          <p:spTgt spid="17"/>
                                        </p:tgtEl>
                                        <p:attrNameLst>
                                          <p:attrName>ppt_y</p:attrName>
                                        </p:attrNameLst>
                                      </p:cBhvr>
                                      <p:tavLst>
                                        <p:tav tm="0" fmla="#ppt_y-sin(pi*$)/81">
                                          <p:val>
                                            <p:fltVal val="0"/>
                                          </p:val>
                                        </p:tav>
                                        <p:tav tm="100000">
                                          <p:val>
                                            <p:fltVal val="1"/>
                                          </p:val>
                                        </p:tav>
                                      </p:tavLst>
                                    </p:anim>
                                    <p:animScale>
                                      <p:cBhvr>
                                        <p:cTn id="13" dur="1">
                                          <p:stCondLst>
                                            <p:cond delay="259"/>
                                          </p:stCondLst>
                                        </p:cTn>
                                        <p:tgtEl>
                                          <p:spTgt spid="17"/>
                                        </p:tgtEl>
                                      </p:cBhvr>
                                      <p:to x="100000" y="60000"/>
                                    </p:animScale>
                                    <p:animScale>
                                      <p:cBhvr>
                                        <p:cTn id="14" dur="1" decel="50000">
                                          <p:stCondLst>
                                            <p:cond delay="269"/>
                                          </p:stCondLst>
                                        </p:cTn>
                                        <p:tgtEl>
                                          <p:spTgt spid="17"/>
                                        </p:tgtEl>
                                      </p:cBhvr>
                                      <p:to x="100000" y="100000"/>
                                    </p:animScale>
                                    <p:animScale>
                                      <p:cBhvr>
                                        <p:cTn id="15" dur="1">
                                          <p:stCondLst>
                                            <p:cond delay="522"/>
                                          </p:stCondLst>
                                        </p:cTn>
                                        <p:tgtEl>
                                          <p:spTgt spid="17"/>
                                        </p:tgtEl>
                                      </p:cBhvr>
                                      <p:to x="100000" y="80000"/>
                                    </p:animScale>
                                    <p:animScale>
                                      <p:cBhvr>
                                        <p:cTn id="16" dur="1" decel="50000">
                                          <p:stCondLst>
                                            <p:cond delay="533"/>
                                          </p:stCondLst>
                                        </p:cTn>
                                        <p:tgtEl>
                                          <p:spTgt spid="17"/>
                                        </p:tgtEl>
                                      </p:cBhvr>
                                      <p:to x="100000" y="100000"/>
                                    </p:animScale>
                                    <p:animScale>
                                      <p:cBhvr>
                                        <p:cTn id="17" dur="1">
                                          <p:stCondLst>
                                            <p:cond delay="809"/>
                                          </p:stCondLst>
                                        </p:cTn>
                                        <p:tgtEl>
                                          <p:spTgt spid="17"/>
                                        </p:tgtEl>
                                      </p:cBhvr>
                                      <p:to x="100000" y="90000"/>
                                    </p:animScale>
                                    <p:animScale>
                                      <p:cBhvr>
                                        <p:cTn id="18" dur="1" decel="50000">
                                          <p:stCondLst>
                                            <p:cond delay="809"/>
                                          </p:stCondLst>
                                        </p:cTn>
                                        <p:tgtEl>
                                          <p:spTgt spid="17"/>
                                        </p:tgtEl>
                                      </p:cBhvr>
                                      <p:to x="100000" y="100000"/>
                                    </p:animScale>
                                    <p:animScale>
                                      <p:cBhvr>
                                        <p:cTn id="19" dur="1">
                                          <p:stCondLst>
                                            <p:cond delay="809"/>
                                          </p:stCondLst>
                                        </p:cTn>
                                        <p:tgtEl>
                                          <p:spTgt spid="17"/>
                                        </p:tgtEl>
                                      </p:cBhvr>
                                      <p:to x="100000" y="95000"/>
                                    </p:animScale>
                                    <p:animScale>
                                      <p:cBhvr>
                                        <p:cTn id="20" dur="1" decel="50000">
                                          <p:stCondLst>
                                            <p:cond delay="809"/>
                                          </p:stCondLst>
                                        </p:cTn>
                                        <p:tgtEl>
                                          <p:spTgt spid="17"/>
                                        </p:tgtEl>
                                      </p:cBhvr>
                                      <p:to x="100000" y="100000"/>
                                    </p:animScale>
                                  </p:childTnLst>
                                </p:cTn>
                              </p:par>
                            </p:childTnLst>
                          </p:cTn>
                        </p:par>
                        <p:par>
                          <p:cTn id="21" fill="hold" nodeType="afterGroup">
                            <p:stCondLst>
                              <p:cond delay="81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par>
                                <p:cTn id="102" presetID="26"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down)">
                                      <p:cBhvr>
                                        <p:cTn id="104" dur="580">
                                          <p:stCondLst>
                                            <p:cond delay="0"/>
                                          </p:stCondLst>
                                        </p:cTn>
                                        <p:tgtEl>
                                          <p:spTgt spid="10"/>
                                        </p:tgtEl>
                                      </p:cBhvr>
                                    </p:animEffect>
                                    <p:anim calcmode="lin" valueType="num">
                                      <p:cBhvr>
                                        <p:cTn id="10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0" dur="26">
                                          <p:stCondLst>
                                            <p:cond delay="650"/>
                                          </p:stCondLst>
                                        </p:cTn>
                                        <p:tgtEl>
                                          <p:spTgt spid="10"/>
                                        </p:tgtEl>
                                      </p:cBhvr>
                                      <p:to x="100000" y="60000"/>
                                    </p:animScale>
                                    <p:animScale>
                                      <p:cBhvr>
                                        <p:cTn id="111" dur="166" decel="50000">
                                          <p:stCondLst>
                                            <p:cond delay="676"/>
                                          </p:stCondLst>
                                        </p:cTn>
                                        <p:tgtEl>
                                          <p:spTgt spid="10"/>
                                        </p:tgtEl>
                                      </p:cBhvr>
                                      <p:to x="100000" y="100000"/>
                                    </p:animScale>
                                    <p:animScale>
                                      <p:cBhvr>
                                        <p:cTn id="112" dur="26">
                                          <p:stCondLst>
                                            <p:cond delay="1312"/>
                                          </p:stCondLst>
                                        </p:cTn>
                                        <p:tgtEl>
                                          <p:spTgt spid="10"/>
                                        </p:tgtEl>
                                      </p:cBhvr>
                                      <p:to x="100000" y="80000"/>
                                    </p:animScale>
                                    <p:animScale>
                                      <p:cBhvr>
                                        <p:cTn id="113" dur="166" decel="50000">
                                          <p:stCondLst>
                                            <p:cond delay="1338"/>
                                          </p:stCondLst>
                                        </p:cTn>
                                        <p:tgtEl>
                                          <p:spTgt spid="10"/>
                                        </p:tgtEl>
                                      </p:cBhvr>
                                      <p:to x="100000" y="100000"/>
                                    </p:animScale>
                                    <p:animScale>
                                      <p:cBhvr>
                                        <p:cTn id="114" dur="26">
                                          <p:stCondLst>
                                            <p:cond delay="1642"/>
                                          </p:stCondLst>
                                        </p:cTn>
                                        <p:tgtEl>
                                          <p:spTgt spid="10"/>
                                        </p:tgtEl>
                                      </p:cBhvr>
                                      <p:to x="100000" y="90000"/>
                                    </p:animScale>
                                    <p:animScale>
                                      <p:cBhvr>
                                        <p:cTn id="115" dur="166" decel="50000">
                                          <p:stCondLst>
                                            <p:cond delay="1668"/>
                                          </p:stCondLst>
                                        </p:cTn>
                                        <p:tgtEl>
                                          <p:spTgt spid="10"/>
                                        </p:tgtEl>
                                      </p:cBhvr>
                                      <p:to x="100000" y="100000"/>
                                    </p:animScale>
                                    <p:animScale>
                                      <p:cBhvr>
                                        <p:cTn id="116" dur="26">
                                          <p:stCondLst>
                                            <p:cond delay="1808"/>
                                          </p:stCondLst>
                                        </p:cTn>
                                        <p:tgtEl>
                                          <p:spTgt spid="10"/>
                                        </p:tgtEl>
                                      </p:cBhvr>
                                      <p:to x="100000" y="95000"/>
                                    </p:animScale>
                                    <p:animScale>
                                      <p:cBhvr>
                                        <p:cTn id="117" dur="166" decel="50000">
                                          <p:stCondLst>
                                            <p:cond delay="1834"/>
                                          </p:stCondLst>
                                        </p:cTn>
                                        <p:tgtEl>
                                          <p:spTgt spid="10"/>
                                        </p:tgtEl>
                                      </p:cBhvr>
                                      <p:to x="100000" y="100000"/>
                                    </p:animScale>
                                  </p:childTnLst>
                                </p:cTn>
                              </p:par>
                              <p:par>
                                <p:cTn id="118" presetID="26" presetClass="entr" presetSubtype="0"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80">
                                          <p:stCondLst>
                                            <p:cond delay="0"/>
                                          </p:stCondLst>
                                        </p:cTn>
                                        <p:tgtEl>
                                          <p:spTgt spid="11"/>
                                        </p:tgtEl>
                                      </p:cBhvr>
                                    </p:animEffect>
                                    <p:anim calcmode="lin" valueType="num">
                                      <p:cBhvr>
                                        <p:cTn id="1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gtEl>
                                      </p:cBhvr>
                                      <p:to x="100000" y="60000"/>
                                    </p:animScale>
                                    <p:animScale>
                                      <p:cBhvr>
                                        <p:cTn id="127" dur="166" decel="50000">
                                          <p:stCondLst>
                                            <p:cond delay="676"/>
                                          </p:stCondLst>
                                        </p:cTn>
                                        <p:tgtEl>
                                          <p:spTgt spid="11"/>
                                        </p:tgtEl>
                                      </p:cBhvr>
                                      <p:to x="100000" y="100000"/>
                                    </p:animScale>
                                    <p:animScale>
                                      <p:cBhvr>
                                        <p:cTn id="128" dur="26">
                                          <p:stCondLst>
                                            <p:cond delay="1312"/>
                                          </p:stCondLst>
                                        </p:cTn>
                                        <p:tgtEl>
                                          <p:spTgt spid="11"/>
                                        </p:tgtEl>
                                      </p:cBhvr>
                                      <p:to x="100000" y="80000"/>
                                    </p:animScale>
                                    <p:animScale>
                                      <p:cBhvr>
                                        <p:cTn id="129" dur="166" decel="50000">
                                          <p:stCondLst>
                                            <p:cond delay="1338"/>
                                          </p:stCondLst>
                                        </p:cTn>
                                        <p:tgtEl>
                                          <p:spTgt spid="11"/>
                                        </p:tgtEl>
                                      </p:cBhvr>
                                      <p:to x="100000" y="100000"/>
                                    </p:animScale>
                                    <p:animScale>
                                      <p:cBhvr>
                                        <p:cTn id="130" dur="26">
                                          <p:stCondLst>
                                            <p:cond delay="1642"/>
                                          </p:stCondLst>
                                        </p:cTn>
                                        <p:tgtEl>
                                          <p:spTgt spid="11"/>
                                        </p:tgtEl>
                                      </p:cBhvr>
                                      <p:to x="100000" y="90000"/>
                                    </p:animScale>
                                    <p:animScale>
                                      <p:cBhvr>
                                        <p:cTn id="131" dur="166" decel="50000">
                                          <p:stCondLst>
                                            <p:cond delay="1668"/>
                                          </p:stCondLst>
                                        </p:cTn>
                                        <p:tgtEl>
                                          <p:spTgt spid="11"/>
                                        </p:tgtEl>
                                      </p:cBhvr>
                                      <p:to x="100000" y="100000"/>
                                    </p:animScale>
                                    <p:animScale>
                                      <p:cBhvr>
                                        <p:cTn id="132" dur="26">
                                          <p:stCondLst>
                                            <p:cond delay="1808"/>
                                          </p:stCondLst>
                                        </p:cTn>
                                        <p:tgtEl>
                                          <p:spTgt spid="11"/>
                                        </p:tgtEl>
                                      </p:cBhvr>
                                      <p:to x="100000" y="95000"/>
                                    </p:animScale>
                                    <p:animScale>
                                      <p:cBhvr>
                                        <p:cTn id="133" dur="166" decel="50000">
                                          <p:stCondLst>
                                            <p:cond delay="1834"/>
                                          </p:stCondLst>
                                        </p:cTn>
                                        <p:tgtEl>
                                          <p:spTgt spid="11"/>
                                        </p:tgtEl>
                                      </p:cBhvr>
                                      <p:to x="100000" y="100000"/>
                                    </p:animScale>
                                  </p:childTnLst>
                                </p:cTn>
                              </p:par>
                              <p:par>
                                <p:cTn id="134" presetID="26"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wipe(down)">
                                      <p:cBhvr>
                                        <p:cTn id="136" dur="580">
                                          <p:stCondLst>
                                            <p:cond delay="0"/>
                                          </p:stCondLst>
                                        </p:cTn>
                                        <p:tgtEl>
                                          <p:spTgt spid="12"/>
                                        </p:tgtEl>
                                      </p:cBhvr>
                                    </p:animEffect>
                                    <p:anim calcmode="lin" valueType="num">
                                      <p:cBhvr>
                                        <p:cTn id="1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2" dur="26">
                                          <p:stCondLst>
                                            <p:cond delay="650"/>
                                          </p:stCondLst>
                                        </p:cTn>
                                        <p:tgtEl>
                                          <p:spTgt spid="12"/>
                                        </p:tgtEl>
                                      </p:cBhvr>
                                      <p:to x="100000" y="60000"/>
                                    </p:animScale>
                                    <p:animScale>
                                      <p:cBhvr>
                                        <p:cTn id="143" dur="166" decel="50000">
                                          <p:stCondLst>
                                            <p:cond delay="676"/>
                                          </p:stCondLst>
                                        </p:cTn>
                                        <p:tgtEl>
                                          <p:spTgt spid="12"/>
                                        </p:tgtEl>
                                      </p:cBhvr>
                                      <p:to x="100000" y="100000"/>
                                    </p:animScale>
                                    <p:animScale>
                                      <p:cBhvr>
                                        <p:cTn id="144" dur="26">
                                          <p:stCondLst>
                                            <p:cond delay="1312"/>
                                          </p:stCondLst>
                                        </p:cTn>
                                        <p:tgtEl>
                                          <p:spTgt spid="12"/>
                                        </p:tgtEl>
                                      </p:cBhvr>
                                      <p:to x="100000" y="80000"/>
                                    </p:animScale>
                                    <p:animScale>
                                      <p:cBhvr>
                                        <p:cTn id="145" dur="166" decel="50000">
                                          <p:stCondLst>
                                            <p:cond delay="1338"/>
                                          </p:stCondLst>
                                        </p:cTn>
                                        <p:tgtEl>
                                          <p:spTgt spid="12"/>
                                        </p:tgtEl>
                                      </p:cBhvr>
                                      <p:to x="100000" y="100000"/>
                                    </p:animScale>
                                    <p:animScale>
                                      <p:cBhvr>
                                        <p:cTn id="146" dur="26">
                                          <p:stCondLst>
                                            <p:cond delay="1642"/>
                                          </p:stCondLst>
                                        </p:cTn>
                                        <p:tgtEl>
                                          <p:spTgt spid="12"/>
                                        </p:tgtEl>
                                      </p:cBhvr>
                                      <p:to x="100000" y="90000"/>
                                    </p:animScale>
                                    <p:animScale>
                                      <p:cBhvr>
                                        <p:cTn id="147" dur="166" decel="50000">
                                          <p:stCondLst>
                                            <p:cond delay="1668"/>
                                          </p:stCondLst>
                                        </p:cTn>
                                        <p:tgtEl>
                                          <p:spTgt spid="12"/>
                                        </p:tgtEl>
                                      </p:cBhvr>
                                      <p:to x="100000" y="100000"/>
                                    </p:animScale>
                                    <p:animScale>
                                      <p:cBhvr>
                                        <p:cTn id="148" dur="26">
                                          <p:stCondLst>
                                            <p:cond delay="1808"/>
                                          </p:stCondLst>
                                        </p:cTn>
                                        <p:tgtEl>
                                          <p:spTgt spid="12"/>
                                        </p:tgtEl>
                                      </p:cBhvr>
                                      <p:to x="100000" y="95000"/>
                                    </p:animScale>
                                    <p:animScale>
                                      <p:cBhvr>
                                        <p:cTn id="149" dur="166" decel="50000">
                                          <p:stCondLst>
                                            <p:cond delay="1834"/>
                                          </p:stCondLst>
                                        </p:cTn>
                                        <p:tgtEl>
                                          <p:spTgt spid="12"/>
                                        </p:tgtEl>
                                      </p:cBhvr>
                                      <p:to x="100000" y="100000"/>
                                    </p:animScale>
                                  </p:childTnLst>
                                </p:cTn>
                              </p:par>
                              <p:par>
                                <p:cTn id="150" presetID="26"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580">
                                          <p:stCondLst>
                                            <p:cond delay="0"/>
                                          </p:stCondLst>
                                        </p:cTn>
                                        <p:tgtEl>
                                          <p:spTgt spid="13"/>
                                        </p:tgtEl>
                                      </p:cBhvr>
                                    </p:animEffect>
                                    <p:anim calcmode="lin" valueType="num">
                                      <p:cBhvr>
                                        <p:cTn id="1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8" dur="26">
                                          <p:stCondLst>
                                            <p:cond delay="650"/>
                                          </p:stCondLst>
                                        </p:cTn>
                                        <p:tgtEl>
                                          <p:spTgt spid="13"/>
                                        </p:tgtEl>
                                      </p:cBhvr>
                                      <p:to x="100000" y="60000"/>
                                    </p:animScale>
                                    <p:animScale>
                                      <p:cBhvr>
                                        <p:cTn id="159" dur="166" decel="50000">
                                          <p:stCondLst>
                                            <p:cond delay="676"/>
                                          </p:stCondLst>
                                        </p:cTn>
                                        <p:tgtEl>
                                          <p:spTgt spid="13"/>
                                        </p:tgtEl>
                                      </p:cBhvr>
                                      <p:to x="100000" y="100000"/>
                                    </p:animScale>
                                    <p:animScale>
                                      <p:cBhvr>
                                        <p:cTn id="160" dur="26">
                                          <p:stCondLst>
                                            <p:cond delay="1312"/>
                                          </p:stCondLst>
                                        </p:cTn>
                                        <p:tgtEl>
                                          <p:spTgt spid="13"/>
                                        </p:tgtEl>
                                      </p:cBhvr>
                                      <p:to x="100000" y="80000"/>
                                    </p:animScale>
                                    <p:animScale>
                                      <p:cBhvr>
                                        <p:cTn id="161" dur="166" decel="50000">
                                          <p:stCondLst>
                                            <p:cond delay="1338"/>
                                          </p:stCondLst>
                                        </p:cTn>
                                        <p:tgtEl>
                                          <p:spTgt spid="13"/>
                                        </p:tgtEl>
                                      </p:cBhvr>
                                      <p:to x="100000" y="100000"/>
                                    </p:animScale>
                                    <p:animScale>
                                      <p:cBhvr>
                                        <p:cTn id="162" dur="26">
                                          <p:stCondLst>
                                            <p:cond delay="1642"/>
                                          </p:stCondLst>
                                        </p:cTn>
                                        <p:tgtEl>
                                          <p:spTgt spid="13"/>
                                        </p:tgtEl>
                                      </p:cBhvr>
                                      <p:to x="100000" y="90000"/>
                                    </p:animScale>
                                    <p:animScale>
                                      <p:cBhvr>
                                        <p:cTn id="163" dur="166" decel="50000">
                                          <p:stCondLst>
                                            <p:cond delay="1668"/>
                                          </p:stCondLst>
                                        </p:cTn>
                                        <p:tgtEl>
                                          <p:spTgt spid="13"/>
                                        </p:tgtEl>
                                      </p:cBhvr>
                                      <p:to x="100000" y="100000"/>
                                    </p:animScale>
                                    <p:animScale>
                                      <p:cBhvr>
                                        <p:cTn id="164" dur="26">
                                          <p:stCondLst>
                                            <p:cond delay="1808"/>
                                          </p:stCondLst>
                                        </p:cTn>
                                        <p:tgtEl>
                                          <p:spTgt spid="13"/>
                                        </p:tgtEl>
                                      </p:cBhvr>
                                      <p:to x="100000" y="95000"/>
                                    </p:animScale>
                                    <p:animScale>
                                      <p:cBhvr>
                                        <p:cTn id="165" dur="166" decel="50000">
                                          <p:stCondLst>
                                            <p:cond delay="1834"/>
                                          </p:stCondLst>
                                        </p:cTn>
                                        <p:tgtEl>
                                          <p:spTgt spid="13"/>
                                        </p:tgtEl>
                                      </p:cBhvr>
                                      <p:to x="100000" y="100000"/>
                                    </p:animScale>
                                  </p:childTnLst>
                                </p:cTn>
                              </p:par>
                              <p:par>
                                <p:cTn id="166" presetID="26" presetClass="entr" presetSubtype="0"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80">
                                          <p:stCondLst>
                                            <p:cond delay="0"/>
                                          </p:stCondLst>
                                        </p:cTn>
                                        <p:tgtEl>
                                          <p:spTgt spid="14"/>
                                        </p:tgtEl>
                                      </p:cBhvr>
                                    </p:animEffect>
                                    <p:anim calcmode="lin" valueType="num">
                                      <p:cBhvr>
                                        <p:cTn id="1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4" dur="26">
                                          <p:stCondLst>
                                            <p:cond delay="650"/>
                                          </p:stCondLst>
                                        </p:cTn>
                                        <p:tgtEl>
                                          <p:spTgt spid="14"/>
                                        </p:tgtEl>
                                      </p:cBhvr>
                                      <p:to x="100000" y="60000"/>
                                    </p:animScale>
                                    <p:animScale>
                                      <p:cBhvr>
                                        <p:cTn id="175" dur="166" decel="50000">
                                          <p:stCondLst>
                                            <p:cond delay="676"/>
                                          </p:stCondLst>
                                        </p:cTn>
                                        <p:tgtEl>
                                          <p:spTgt spid="14"/>
                                        </p:tgtEl>
                                      </p:cBhvr>
                                      <p:to x="100000" y="100000"/>
                                    </p:animScale>
                                    <p:animScale>
                                      <p:cBhvr>
                                        <p:cTn id="176" dur="26">
                                          <p:stCondLst>
                                            <p:cond delay="1312"/>
                                          </p:stCondLst>
                                        </p:cTn>
                                        <p:tgtEl>
                                          <p:spTgt spid="14"/>
                                        </p:tgtEl>
                                      </p:cBhvr>
                                      <p:to x="100000" y="80000"/>
                                    </p:animScale>
                                    <p:animScale>
                                      <p:cBhvr>
                                        <p:cTn id="177" dur="166" decel="50000">
                                          <p:stCondLst>
                                            <p:cond delay="1338"/>
                                          </p:stCondLst>
                                        </p:cTn>
                                        <p:tgtEl>
                                          <p:spTgt spid="14"/>
                                        </p:tgtEl>
                                      </p:cBhvr>
                                      <p:to x="100000" y="100000"/>
                                    </p:animScale>
                                    <p:animScale>
                                      <p:cBhvr>
                                        <p:cTn id="178" dur="26">
                                          <p:stCondLst>
                                            <p:cond delay="1642"/>
                                          </p:stCondLst>
                                        </p:cTn>
                                        <p:tgtEl>
                                          <p:spTgt spid="14"/>
                                        </p:tgtEl>
                                      </p:cBhvr>
                                      <p:to x="100000" y="90000"/>
                                    </p:animScale>
                                    <p:animScale>
                                      <p:cBhvr>
                                        <p:cTn id="179" dur="166" decel="50000">
                                          <p:stCondLst>
                                            <p:cond delay="1668"/>
                                          </p:stCondLst>
                                        </p:cTn>
                                        <p:tgtEl>
                                          <p:spTgt spid="14"/>
                                        </p:tgtEl>
                                      </p:cBhvr>
                                      <p:to x="100000" y="100000"/>
                                    </p:animScale>
                                    <p:animScale>
                                      <p:cBhvr>
                                        <p:cTn id="180" dur="26">
                                          <p:stCondLst>
                                            <p:cond delay="1808"/>
                                          </p:stCondLst>
                                        </p:cTn>
                                        <p:tgtEl>
                                          <p:spTgt spid="14"/>
                                        </p:tgtEl>
                                      </p:cBhvr>
                                      <p:to x="100000" y="95000"/>
                                    </p:animScale>
                                    <p:animScale>
                                      <p:cBhvr>
                                        <p:cTn id="181" dur="166" decel="50000">
                                          <p:stCondLst>
                                            <p:cond delay="1834"/>
                                          </p:stCondLst>
                                        </p:cTn>
                                        <p:tgtEl>
                                          <p:spTgt spid="14"/>
                                        </p:tgtEl>
                                      </p:cBhvr>
                                      <p:to x="100000" y="100000"/>
                                    </p:animScale>
                                  </p:childTnLst>
                                </p:cTn>
                              </p:par>
                              <p:par>
                                <p:cTn id="182" presetID="26" presetClass="entr" presetSubtype="0" fill="hold" nodeType="withEffect">
                                  <p:stCondLst>
                                    <p:cond delay="0"/>
                                  </p:stCondLst>
                                  <p:childTnLst>
                                    <p:set>
                                      <p:cBhvr>
                                        <p:cTn id="183" dur="1" fill="hold">
                                          <p:stCondLst>
                                            <p:cond delay="0"/>
                                          </p:stCondLst>
                                        </p:cTn>
                                        <p:tgtEl>
                                          <p:spTgt spid="15"/>
                                        </p:tgtEl>
                                        <p:attrNameLst>
                                          <p:attrName>style.visibility</p:attrName>
                                        </p:attrNameLst>
                                      </p:cBhvr>
                                      <p:to>
                                        <p:strVal val="visible"/>
                                      </p:to>
                                    </p:set>
                                    <p:animEffect transition="in" filter="wipe(down)">
                                      <p:cBhvr>
                                        <p:cTn id="184" dur="580">
                                          <p:stCondLst>
                                            <p:cond delay="0"/>
                                          </p:stCondLst>
                                        </p:cTn>
                                        <p:tgtEl>
                                          <p:spTgt spid="15"/>
                                        </p:tgtEl>
                                      </p:cBhvr>
                                    </p:animEffect>
                                    <p:anim calcmode="lin" valueType="num">
                                      <p:cBhvr>
                                        <p:cTn id="1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0" dur="26">
                                          <p:stCondLst>
                                            <p:cond delay="650"/>
                                          </p:stCondLst>
                                        </p:cTn>
                                        <p:tgtEl>
                                          <p:spTgt spid="15"/>
                                        </p:tgtEl>
                                      </p:cBhvr>
                                      <p:to x="100000" y="60000"/>
                                    </p:animScale>
                                    <p:animScale>
                                      <p:cBhvr>
                                        <p:cTn id="191" dur="166" decel="50000">
                                          <p:stCondLst>
                                            <p:cond delay="676"/>
                                          </p:stCondLst>
                                        </p:cTn>
                                        <p:tgtEl>
                                          <p:spTgt spid="15"/>
                                        </p:tgtEl>
                                      </p:cBhvr>
                                      <p:to x="100000" y="100000"/>
                                    </p:animScale>
                                    <p:animScale>
                                      <p:cBhvr>
                                        <p:cTn id="192" dur="26">
                                          <p:stCondLst>
                                            <p:cond delay="1312"/>
                                          </p:stCondLst>
                                        </p:cTn>
                                        <p:tgtEl>
                                          <p:spTgt spid="15"/>
                                        </p:tgtEl>
                                      </p:cBhvr>
                                      <p:to x="100000" y="80000"/>
                                    </p:animScale>
                                    <p:animScale>
                                      <p:cBhvr>
                                        <p:cTn id="193" dur="166" decel="50000">
                                          <p:stCondLst>
                                            <p:cond delay="1338"/>
                                          </p:stCondLst>
                                        </p:cTn>
                                        <p:tgtEl>
                                          <p:spTgt spid="15"/>
                                        </p:tgtEl>
                                      </p:cBhvr>
                                      <p:to x="100000" y="100000"/>
                                    </p:animScale>
                                    <p:animScale>
                                      <p:cBhvr>
                                        <p:cTn id="194" dur="26">
                                          <p:stCondLst>
                                            <p:cond delay="1642"/>
                                          </p:stCondLst>
                                        </p:cTn>
                                        <p:tgtEl>
                                          <p:spTgt spid="15"/>
                                        </p:tgtEl>
                                      </p:cBhvr>
                                      <p:to x="100000" y="90000"/>
                                    </p:animScale>
                                    <p:animScale>
                                      <p:cBhvr>
                                        <p:cTn id="195" dur="166" decel="50000">
                                          <p:stCondLst>
                                            <p:cond delay="1668"/>
                                          </p:stCondLst>
                                        </p:cTn>
                                        <p:tgtEl>
                                          <p:spTgt spid="15"/>
                                        </p:tgtEl>
                                      </p:cBhvr>
                                      <p:to x="100000" y="100000"/>
                                    </p:animScale>
                                    <p:animScale>
                                      <p:cBhvr>
                                        <p:cTn id="196" dur="26">
                                          <p:stCondLst>
                                            <p:cond delay="1808"/>
                                          </p:stCondLst>
                                        </p:cTn>
                                        <p:tgtEl>
                                          <p:spTgt spid="15"/>
                                        </p:tgtEl>
                                      </p:cBhvr>
                                      <p:to x="100000" y="95000"/>
                                    </p:animScale>
                                    <p:animScale>
                                      <p:cBhvr>
                                        <p:cTn id="197" dur="166" decel="50000">
                                          <p:stCondLst>
                                            <p:cond delay="1834"/>
                                          </p:stCondLst>
                                        </p:cTn>
                                        <p:tgtEl>
                                          <p:spTgt spid="15"/>
                                        </p:tgtEl>
                                      </p:cBhvr>
                                      <p:to x="100000" y="100000"/>
                                    </p:animScale>
                                  </p:childTnLst>
                                </p:cTn>
                              </p:par>
                              <p:par>
                                <p:cTn id="198" presetID="26"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wipe(down)">
                                      <p:cBhvr>
                                        <p:cTn id="200" dur="580">
                                          <p:stCondLst>
                                            <p:cond delay="0"/>
                                          </p:stCondLst>
                                        </p:cTn>
                                        <p:tgtEl>
                                          <p:spTgt spid="16"/>
                                        </p:tgtEl>
                                      </p:cBhvr>
                                    </p:animEffect>
                                    <p:anim calcmode="lin" valueType="num">
                                      <p:cBhvr>
                                        <p:cTn id="20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6" dur="26">
                                          <p:stCondLst>
                                            <p:cond delay="650"/>
                                          </p:stCondLst>
                                        </p:cTn>
                                        <p:tgtEl>
                                          <p:spTgt spid="16"/>
                                        </p:tgtEl>
                                      </p:cBhvr>
                                      <p:to x="100000" y="60000"/>
                                    </p:animScale>
                                    <p:animScale>
                                      <p:cBhvr>
                                        <p:cTn id="207" dur="166" decel="50000">
                                          <p:stCondLst>
                                            <p:cond delay="676"/>
                                          </p:stCondLst>
                                        </p:cTn>
                                        <p:tgtEl>
                                          <p:spTgt spid="16"/>
                                        </p:tgtEl>
                                      </p:cBhvr>
                                      <p:to x="100000" y="100000"/>
                                    </p:animScale>
                                    <p:animScale>
                                      <p:cBhvr>
                                        <p:cTn id="208" dur="26">
                                          <p:stCondLst>
                                            <p:cond delay="1312"/>
                                          </p:stCondLst>
                                        </p:cTn>
                                        <p:tgtEl>
                                          <p:spTgt spid="16"/>
                                        </p:tgtEl>
                                      </p:cBhvr>
                                      <p:to x="100000" y="80000"/>
                                    </p:animScale>
                                    <p:animScale>
                                      <p:cBhvr>
                                        <p:cTn id="209" dur="166" decel="50000">
                                          <p:stCondLst>
                                            <p:cond delay="1338"/>
                                          </p:stCondLst>
                                        </p:cTn>
                                        <p:tgtEl>
                                          <p:spTgt spid="16"/>
                                        </p:tgtEl>
                                      </p:cBhvr>
                                      <p:to x="100000" y="100000"/>
                                    </p:animScale>
                                    <p:animScale>
                                      <p:cBhvr>
                                        <p:cTn id="210" dur="26">
                                          <p:stCondLst>
                                            <p:cond delay="1642"/>
                                          </p:stCondLst>
                                        </p:cTn>
                                        <p:tgtEl>
                                          <p:spTgt spid="16"/>
                                        </p:tgtEl>
                                      </p:cBhvr>
                                      <p:to x="100000" y="90000"/>
                                    </p:animScale>
                                    <p:animScale>
                                      <p:cBhvr>
                                        <p:cTn id="211" dur="166" decel="50000">
                                          <p:stCondLst>
                                            <p:cond delay="1668"/>
                                          </p:stCondLst>
                                        </p:cTn>
                                        <p:tgtEl>
                                          <p:spTgt spid="16"/>
                                        </p:tgtEl>
                                      </p:cBhvr>
                                      <p:to x="100000" y="100000"/>
                                    </p:animScale>
                                    <p:animScale>
                                      <p:cBhvr>
                                        <p:cTn id="212" dur="26">
                                          <p:stCondLst>
                                            <p:cond delay="1808"/>
                                          </p:stCondLst>
                                        </p:cTn>
                                        <p:tgtEl>
                                          <p:spTgt spid="16"/>
                                        </p:tgtEl>
                                      </p:cBhvr>
                                      <p:to x="100000" y="95000"/>
                                    </p:animScale>
                                    <p:animScale>
                                      <p:cBhvr>
                                        <p:cTn id="21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2914" name="Rectangle 2"/>
          <p:cNvSpPr>
            <a:spLocks noGrp="1" noChangeArrowheads="1"/>
          </p:cNvSpPr>
          <p:nvPr>
            <p:ph type="title" idx="4294967295"/>
          </p:nvPr>
        </p:nvSpPr>
        <p:spPr>
          <a:xfrm>
            <a:off x="107950" y="44450"/>
            <a:ext cx="9144000" cy="1785938"/>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تمامًا كما أن الكنيسة بأكملها هي عين، تريد بعض الكنائس أن يكون للجميع نفس الموهبة - عادةً الألسنة!</a:t>
            </a:r>
            <a:endParaRPr lang="en-US" sz="3600" b="1" dirty="0">
              <a:latin typeface="Arial" panose="020B0604020202020204" pitchFamily="34" charset="0"/>
              <a:ea typeface="ＭＳ Ｐゴシック" charset="0"/>
              <a:cs typeface="Arial" panose="020B0604020202020204" pitchFamily="34" charset="0"/>
            </a:endParaRPr>
          </a:p>
        </p:txBody>
      </p:sp>
      <p:sp>
        <p:nvSpPr>
          <p:cNvPr id="422915"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pic>
        <p:nvPicPr>
          <p:cNvPr id="422916"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338" y="1984375"/>
            <a:ext cx="6056312" cy="454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a:lstStyle/>
          <a:p>
            <a:endParaRPr lang="en-US" sz="1600" b="1">
              <a:solidFill>
                <a:srgbClr val="000000"/>
              </a:solidFill>
              <a:cs typeface="Arial" charset="0"/>
            </a:endParaRPr>
          </a:p>
        </p:txBody>
      </p:sp>
      <p:sp>
        <p:nvSpPr>
          <p:cNvPr id="254978" name="Rectangle 2"/>
          <p:cNvSpPr>
            <a:spLocks noGrp="1" noChangeArrowheads="1"/>
          </p:cNvSpPr>
          <p:nvPr>
            <p:ph type="title" idx="4294967295"/>
          </p:nvPr>
        </p:nvSpPr>
        <p:spPr>
          <a:xfrm>
            <a:off x="33338" y="228600"/>
            <a:ext cx="3962400" cy="5105400"/>
          </a:xfrm>
        </p:spPr>
        <p:txBody>
          <a:bodyPr/>
          <a:lstStyle/>
          <a:p>
            <a:pPr>
              <a:defRPr/>
            </a:pPr>
            <a:r>
              <a:rPr lang="ar-JO" b="1" dirty="0">
                <a:effectLst>
                  <a:glow rad="279400">
                    <a:schemeClr val="tx1">
                      <a:alpha val="75000"/>
                    </a:schemeClr>
                  </a:glow>
                  <a:outerShdw blurRad="38100" dist="38100" dir="2700000" algn="tl">
                    <a:srgbClr val="000000"/>
                  </a:outerShdw>
                </a:effectLst>
                <a:latin typeface="Arial"/>
                <a:cs typeface="Arial"/>
              </a:rPr>
              <a:t>يظهر التسلسل الهرمي للأعضاء أن الجميع ليس لديهم نفس المواهب      (1 كو 28:12-30)</a:t>
            </a:r>
            <a:endParaRPr lang="en-US" b="1" dirty="0">
              <a:effectLst>
                <a:glow rad="279400">
                  <a:schemeClr val="tx1">
                    <a:alpha val="75000"/>
                  </a:schemeClr>
                </a:glow>
                <a:outerShdw blurRad="38100" dist="38100" dir="2700000" algn="tl">
                  <a:srgbClr val="000000"/>
                </a:outerShdw>
              </a:effectLst>
              <a:latin typeface="Arial"/>
              <a:cs typeface="Arial"/>
            </a:endParaRPr>
          </a:p>
        </p:txBody>
      </p:sp>
      <p:sp>
        <p:nvSpPr>
          <p:cNvPr id="6" name="Rectangle 2"/>
          <p:cNvSpPr txBox="1">
            <a:spLocks noChangeArrowheads="1"/>
          </p:cNvSpPr>
          <p:nvPr/>
        </p:nvSpPr>
        <p:spPr bwMode="auto">
          <a:xfrm>
            <a:off x="3886200" y="304800"/>
            <a:ext cx="5257800" cy="4876800"/>
          </a:xfrm>
          <a:prstGeom prst="rect">
            <a:avLst/>
          </a:prstGeom>
          <a:noFill/>
          <a:ln w="9525">
            <a:noFill/>
            <a:miter lim="800000"/>
            <a:headEnd/>
            <a:tailEnd/>
          </a:ln>
          <a:effectLst/>
        </p:spPr>
        <p:txBody>
          <a:bodyPr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28فَوَضَعَ اللهُ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أُنَاسًا فِي الْكَنِيسَةِ:</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أَوَّلاً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رُسُلا</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ثَانِيًا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أَنْبِيَاءَ</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ثَالِثًا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مُعَلِّمِين</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ثُمَّ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قُوَّات</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p>
          <a:p>
            <a:pPr algn="ctr">
              <a:defRPr/>
            </a:pP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وَبَعْدَ ذلِكَ مَوَاهِبَ ش</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ِفَاءٍ،</a:t>
            </a:r>
          </a:p>
          <a:p>
            <a:pPr algn="ctr">
              <a:defRPr/>
            </a:pP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 أَعْوَانًا، تَدَابِيرَ</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وَأَنْوَاعَ </a:t>
            </a:r>
            <a:r>
              <a:rPr lang="ar-JO" sz="3200" dirty="0">
                <a:solidFill>
                  <a:srgbClr val="FFFFFF"/>
                </a:solidFill>
                <a:effectLst>
                  <a:glow rad="279400">
                    <a:srgbClr val="000000">
                      <a:alpha val="75000"/>
                    </a:srgbClr>
                  </a:glow>
                  <a:outerShdw blurRad="38100" dist="38100" dir="2700000" algn="tl">
                    <a:srgbClr val="000000"/>
                  </a:outerShdw>
                </a:effectLst>
                <a:latin typeface="Arial"/>
                <a:cs typeface="Arial"/>
              </a:rPr>
              <a:t>أَلْسِنَةٍ</a:t>
            </a:r>
            <a:r>
              <a:rPr lang="ar-JO" sz="3200" dirty="0">
                <a:solidFill>
                  <a:srgbClr val="FFC545"/>
                </a:solidFill>
                <a:effectLst>
                  <a:glow rad="279400">
                    <a:srgbClr val="000000">
                      <a:alpha val="75000"/>
                    </a:srgbClr>
                  </a:glow>
                  <a:outerShdw blurRad="38100" dist="38100" dir="2700000" algn="tl">
                    <a:srgbClr val="000000"/>
                  </a:outerShdw>
                </a:effectLst>
                <a:latin typeface="Arial"/>
                <a:cs typeface="Arial"/>
              </a:rPr>
              <a:t>. </a:t>
            </a:r>
            <a:endParaRPr lang="en-US" sz="3200" dirty="0">
              <a:solidFill>
                <a:srgbClr val="FFC545"/>
              </a:solidFill>
              <a:effectLst>
                <a:glow rad="279400">
                  <a:srgbClr val="000000">
                    <a:alpha val="75000"/>
                  </a:srgbClr>
                </a:glow>
                <a:outerShdw blurRad="38100" dist="38100" dir="2700000" algn="tl">
                  <a:srgbClr val="000000"/>
                </a:outerShdw>
              </a:effectLst>
              <a:latin typeface="Arial"/>
              <a:cs typeface="Arial"/>
            </a:endParaRPr>
          </a:p>
        </p:txBody>
      </p:sp>
      <p:sp>
        <p:nvSpPr>
          <p:cNvPr id="8" name="TextBox 7"/>
          <p:cNvSpPr txBox="1"/>
          <p:nvPr/>
        </p:nvSpPr>
        <p:spPr>
          <a:xfrm>
            <a:off x="0" y="5562600"/>
            <a:ext cx="9144000" cy="1371600"/>
          </a:xfrm>
          <a:prstGeom prst="rect">
            <a:avLst/>
          </a:prstGeom>
          <a:noFill/>
          <a:ln w="9525">
            <a:noFill/>
            <a:miter lim="800000"/>
            <a:headEnd/>
            <a:tailEnd/>
          </a:ln>
          <a:effectLst/>
        </p:spPr>
        <p:txBody>
          <a:bodyPr anchor="ctr"/>
          <a:lstStyle/>
          <a:p>
            <a:pPr algn="ctr">
              <a:defRPr/>
            </a:pP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29أَلَعَلَّ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رُسُل</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أَنْبِيَاء</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مُعَلِّمُونَ</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أَصْحَابُ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قُوَّات</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30أَلَعَلَّ لِلْجَمِيعِ مَوَاهِبَ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شِفَاء</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يَتَكَلَّمُونَ ب</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ِأَلْسِنَة</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أَلَعَلَّ الْجَمِيعَ </a:t>
            </a:r>
            <a:r>
              <a:rPr lang="ar-JO" b="1" dirty="0">
                <a:solidFill>
                  <a:srgbClr val="FFFFFF"/>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يُتَرْجِمُون</a:t>
            </a:r>
            <a:r>
              <a:rPr lang="ar-JO"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endParaRPr lang="en-US"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endParaRPr>
          </a:p>
          <a:p>
            <a:pPr algn="ctr">
              <a:defRPr/>
            </a:pPr>
            <a:endParaRPr lang="en-US" b="1" dirty="0">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677870758"/>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b="0" dirty="0">
                <a:latin typeface="Arial" panose="020B0604020202020204" pitchFamily="34" charset="0"/>
                <a:cs typeface="Arial" panose="020B0604020202020204" pitchFamily="34" charset="0"/>
              </a:rPr>
              <a:t>تصنيفات المواهب</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t>
            </a:r>
            <a:r>
              <a:rPr lang="ar-JO" sz="3600" b="0" dirty="0">
                <a:latin typeface="Arial" panose="020B0604020202020204" pitchFamily="34" charset="0"/>
                <a:cs typeface="Arial" panose="020B0604020202020204" pitchFamily="34" charset="0"/>
              </a:rPr>
              <a:t>1 بطرس 4: 11</a:t>
            </a:r>
            <a:r>
              <a:rPr lang="en-US" sz="3600" b="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ar-JO" b="0" dirty="0">
                <a:latin typeface="Arial" panose="020B0604020202020204" pitchFamily="34" charset="0"/>
                <a:cs typeface="Arial" panose="020B0604020202020204" pitchFamily="34" charset="0"/>
              </a:rPr>
              <a:t>تباينات المواهب الكلامية</a:t>
            </a:r>
            <a:endParaRPr lang="en-US" dirty="0">
              <a:latin typeface="Arial" panose="020B0604020202020204" pitchFamily="34" charset="0"/>
              <a:cs typeface="Arial" panose="020B0604020202020204" pitchFamily="34"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47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248836" name="Group 4"/>
          <p:cNvGraphicFramePr>
            <a:graphicFrameLocks noGrp="1"/>
          </p:cNvGraphicFramePr>
          <p:nvPr/>
        </p:nvGraphicFramePr>
        <p:xfrm>
          <a:off x="0" y="1600200"/>
          <a:ext cx="9144000" cy="416591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الكرازة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الرعاية-التعليم</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الوعظ</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المشاركة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التعلم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والشهادة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القلب والكتاب المقدس</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الإيجابية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تسديد حاجة المستقبل</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الحق الكتابي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الخلاص والإعداد للكرازة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الرعاية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التشجيع</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الحساسية للحاجات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عقائدي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للإهتداء</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a:t>
                      </a:r>
                      <a:b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(حاجات عامة)  </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روحاني            (حاجات محددة)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خدمات لهذه الحاجات</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توجيهات</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الإيمان المخلص</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توجيه روحي عام</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مناقشة الخطوات العملية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الصفة العامة</a:t>
                      </a:r>
                      <a:endParaRPr kumimoji="0" lang="en-US" sz="20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الدقة في الكلمة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للضالين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قلب الراعي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رفع الآخرين</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04886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738600087"/>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b="0" dirty="0">
                <a:latin typeface="Arial" panose="020B0604020202020204" pitchFamily="34" charset="0"/>
                <a:cs typeface="Arial" panose="020B0604020202020204" pitchFamily="34" charset="0"/>
              </a:rPr>
              <a:t>تصنيفات المواهب</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t>
            </a:r>
            <a:r>
              <a:rPr lang="ar-JO" sz="3600" b="0" dirty="0">
                <a:latin typeface="Arial" panose="020B0604020202020204" pitchFamily="34" charset="0"/>
                <a:cs typeface="Arial" panose="020B0604020202020204" pitchFamily="34" charset="0"/>
              </a:rPr>
              <a:t>1 بطرس 4: 11</a:t>
            </a:r>
            <a:r>
              <a:rPr lang="en-US" sz="3600" b="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الله</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414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title" idx="4294967295"/>
          </p:nvPr>
        </p:nvSpPr>
        <p:spPr>
          <a:xfrm>
            <a:off x="685800" y="76200"/>
            <a:ext cx="2667000" cy="2133600"/>
          </a:xfrm>
        </p:spPr>
        <p:txBody>
          <a:bodyPr/>
          <a:lstStyle/>
          <a:p>
            <a:pPr eaLnBrk="1" hangingPunct="1"/>
            <a:r>
              <a:rPr lang="en-US" sz="4400" b="0" dirty="0">
                <a:latin typeface="Arial" panose="020B0604020202020204" pitchFamily="34" charset="0"/>
                <a:cs typeface="Arial" panose="020B0604020202020204" pitchFamily="34" charset="0"/>
              </a:rPr>
              <a:t>WTC </a:t>
            </a:r>
            <a:r>
              <a:rPr lang="ar-JO" sz="4400" b="0" dirty="0">
                <a:latin typeface="Arial" panose="020B0604020202020204" pitchFamily="34" charset="0"/>
                <a:cs typeface="Arial" panose="020B0604020202020204" pitchFamily="34" charset="0"/>
              </a:rPr>
              <a:t>قصاصات</a:t>
            </a:r>
            <a:endParaRPr lang="en-US" dirty="0">
              <a:latin typeface="Arial" panose="020B0604020202020204" pitchFamily="34" charset="0"/>
              <a:cs typeface="Arial" panose="020B0604020202020204" pitchFamily="34" charset="0"/>
            </a:endParaRPr>
          </a:p>
        </p:txBody>
      </p:sp>
      <p:pic>
        <p:nvPicPr>
          <p:cNvPr id="314370" name="Picture 3" descr="footerny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08475"/>
            <a:ext cx="9144000" cy="254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4371" name="Picture 4" descr="wtc_ste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457200"/>
            <a:ext cx="5387975" cy="404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rotWithShape="1">
          <a:blip r:embed="rId3">
            <a:extLst>
              <a:ext uri="{28A0092B-C50C-407E-A947-70E740481C1C}">
                <a14:useLocalDpi xmlns:a14="http://schemas.microsoft.com/office/drawing/2010/main"/>
              </a:ext>
            </a:extLst>
          </a:blip>
          <a:srcRect b="8000"/>
          <a:stretch/>
        </p:blipFill>
        <p:spPr bwMode="auto">
          <a:xfrm>
            <a:off x="-50800" y="-152400"/>
            <a:ext cx="91948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الفكرة الرئيسية </a:t>
            </a: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في 1 بطرس 4: 11</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 لِكَيْ يَتَمَجَّدَ اللهُ فِي كُلِّ شَيْءٍ بِيَسُوعَ الْمَسِيحِ، 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6"/>
          <p:cNvSpPr>
            <a:spLocks noChangeArrowheads="1"/>
          </p:cNvSpPr>
          <p:nvPr/>
        </p:nvSpPr>
        <p:spPr bwMode="auto">
          <a:xfrm>
            <a:off x="914400" y="5013176"/>
            <a:ext cx="7010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على هؤلاء الذين لديهم موهبة </a:t>
            </a: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الخدمة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أن يخدموا بقوة الله لمجد الله </a:t>
            </a:r>
            <a:endPar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How?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3520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5203" name="Rectangle 3"/>
          <p:cNvSpPr>
            <a:spLocks noGrp="1" noChangeArrowheads="1"/>
          </p:cNvSpPr>
          <p:nvPr>
            <p:ph type="ctrTitle" idx="4294967295"/>
          </p:nvPr>
        </p:nvSpPr>
        <p:spPr>
          <a:xfrm>
            <a:off x="457200" y="1447800"/>
            <a:ext cx="8305800" cy="6858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التدابير</a:t>
            </a:r>
            <a:endParaRPr lang="en-US" dirty="0">
              <a:latin typeface="Arial" panose="020B0604020202020204" pitchFamily="34" charset="0"/>
              <a:ea typeface="ＭＳ Ｐゴシック" charset="0"/>
              <a:cs typeface="Arial" panose="020B0604020202020204" pitchFamily="34" charset="0"/>
            </a:endParaRPr>
          </a:p>
        </p:txBody>
      </p:sp>
      <p:sp>
        <p:nvSpPr>
          <p:cNvPr id="435204" name="Text Box 5"/>
          <p:cNvSpPr txBox="1">
            <a:spLocks noChangeArrowheads="1"/>
          </p:cNvSpPr>
          <p:nvPr/>
        </p:nvSpPr>
        <p:spPr bwMode="auto">
          <a:xfrm>
            <a:off x="8077200" y="76200"/>
            <a:ext cx="762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55</a:t>
            </a:r>
            <a:endParaRPr lang="en-US" b="1" i="1" dirty="0">
              <a:solidFill>
                <a:srgbClr val="FFFFFF"/>
              </a:solidFill>
              <a:latin typeface="Arial" panose="020B0604020202020204" pitchFamily="34" charset="0"/>
              <a:cs typeface="Arial" panose="020B0604020202020204" pitchFamily="34" charset="0"/>
            </a:endParaRPr>
          </a:p>
        </p:txBody>
      </p:sp>
      <p:sp>
        <p:nvSpPr>
          <p:cNvPr id="276485" name="Text Box 8"/>
          <p:cNvSpPr txBox="1">
            <a:spLocks noChangeArrowheads="1"/>
          </p:cNvSpPr>
          <p:nvPr/>
        </p:nvSpPr>
        <p:spPr bwMode="auto">
          <a:xfrm>
            <a:off x="5832525" y="2438400"/>
            <a:ext cx="2462534" cy="35394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تسمى أيضاً:</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الإدارة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الحوكمة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القيادة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الرئاسة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التدبير</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rPr>
              <a:t>الإدارة المؤسسية</a:t>
            </a:r>
            <a:endParaRPr lang="en-US" sz="3200" b="1" dirty="0">
              <a:solidFill>
                <a:srgbClr val="FFFFFF"/>
              </a:solidFill>
              <a:effectLst>
                <a:glow rad="177800">
                  <a:srgbClr val="000000">
                    <a:alpha val="99000"/>
                  </a:srgbClr>
                </a:glow>
              </a:effectLst>
              <a:latin typeface="Arial" panose="020B0604020202020204" pitchFamily="34" charset="0"/>
              <a:cs typeface="Arial" panose="020B0604020202020204" pitchFamily="34" charset="0"/>
            </a:endParaRPr>
          </a:p>
        </p:txBody>
      </p:sp>
      <p:sp>
        <p:nvSpPr>
          <p:cNvPr id="2" name="Text Box 8"/>
          <p:cNvSpPr txBox="1">
            <a:spLocks noChangeArrowheads="1"/>
          </p:cNvSpPr>
          <p:nvPr/>
        </p:nvSpPr>
        <p:spPr bwMode="auto">
          <a:xfrm>
            <a:off x="990600" y="2209800"/>
            <a:ext cx="3490913" cy="1569660"/>
          </a:xfrm>
          <a:prstGeom prst="rect">
            <a:avLst/>
          </a:prstGeom>
          <a:noFill/>
          <a:ln w="9525">
            <a:noFill/>
            <a:miter lim="800000"/>
            <a:headEnd/>
            <a:tailEnd/>
          </a:ln>
          <a:effectLst/>
        </p:spPr>
        <p:txBody>
          <a:bodyPr>
            <a:spAutoFit/>
          </a:bodyPr>
          <a:lstStyle/>
          <a:p>
            <a:pPr>
              <a:defRPr/>
            </a:pPr>
            <a:r>
              <a:rPr lang="ar-JO" sz="3200" b="1" dirty="0">
                <a:solidFill>
                  <a:srgbClr val="FFFFFF"/>
                </a:solidFill>
                <a:effectLst>
                  <a:glow rad="177800">
                    <a:srgbClr val="000000">
                      <a:alpha val="99000"/>
                    </a:srgbClr>
                  </a:glow>
                </a:effectLst>
                <a:latin typeface="Arial" panose="020B0604020202020204" pitchFamily="34" charset="0"/>
                <a:ea typeface="ＭＳ Ｐゴシック" charset="-128"/>
                <a:cs typeface="Arial" panose="020B0604020202020204" pitchFamily="34" charset="0"/>
              </a:rPr>
              <a:t>تسدد            الإحتياجات      المؤسسية</a:t>
            </a:r>
            <a:endParaRPr lang="en-US" sz="3200" b="1" dirty="0">
              <a:solidFill>
                <a:srgbClr val="FFFFFF"/>
              </a:solidFill>
              <a:effectLst>
                <a:glow rad="177800">
                  <a:srgbClr val="000000">
                    <a:alpha val="99000"/>
                  </a:srgbClr>
                </a:glow>
              </a:effectLst>
              <a:latin typeface="Arial" panose="020B0604020202020204" pitchFamily="34" charset="0"/>
              <a:ea typeface="ＭＳ Ｐゴシック" charset="-128"/>
              <a:cs typeface="Arial" panose="020B0604020202020204" pitchFamily="34" charset="0"/>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س14</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ChangeArrowheads="1"/>
          </p:cNvSpPr>
          <p:nvPr>
            <p:ph type="title" idx="4294967295"/>
          </p:nvPr>
        </p:nvSpPr>
        <p:spPr>
          <a:xfrm>
            <a:off x="685800" y="381000"/>
            <a:ext cx="7772400" cy="914400"/>
          </a:xfrm>
        </p:spPr>
        <p:txBody>
          <a:bodyPr/>
          <a:lstStyle/>
          <a:p>
            <a:pPr eaLnBrk="1" hangingPunct="1"/>
            <a:r>
              <a:rPr lang="ar-JO" sz="4800" dirty="0">
                <a:latin typeface="Arial" panose="020B0604020202020204" pitchFamily="34" charset="0"/>
                <a:cs typeface="Arial" panose="020B0604020202020204" pitchFamily="34" charset="0"/>
              </a:rPr>
              <a:t>التدابير</a:t>
            </a:r>
            <a:endParaRPr lang="en-US" dirty="0">
              <a:latin typeface="Arial" panose="020B0604020202020204" pitchFamily="34" charset="0"/>
              <a:cs typeface="Arial" panose="020B0604020202020204" pitchFamily="34" charset="0"/>
            </a:endParaRPr>
          </a:p>
        </p:txBody>
      </p:sp>
      <p:sp>
        <p:nvSpPr>
          <p:cNvPr id="79876" name="Text Box 4"/>
          <p:cNvSpPr txBox="1">
            <a:spLocks noChangeArrowheads="1"/>
          </p:cNvSpPr>
          <p:nvPr/>
        </p:nvSpPr>
        <p:spPr bwMode="auto">
          <a:xfrm>
            <a:off x="4343400" y="1522413"/>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1 كورنثوس 12: 28</a:t>
            </a: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kubernesis</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kubernh,sij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الإدارة الحاكمة (ثاير)</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Kubernetes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الإرتباط مع</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kubernh,tej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اسم</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b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كابتن، قائد، طيار</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(أع 27:11؛ رؤ 18:17)</a:t>
            </a: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37251"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55</a:t>
            </a:r>
            <a:endParaRPr lang="en-US" b="1" i="1" dirty="0">
              <a:solidFill>
                <a:srgbClr val="FFFFFF"/>
              </a:solidFill>
              <a:latin typeface="Arial" panose="020B0604020202020204" pitchFamily="34" charset="0"/>
              <a:cs typeface="Arial" panose="020B0604020202020204" pitchFamily="34" charset="0"/>
            </a:endParaRPr>
          </a:p>
        </p:txBody>
      </p:sp>
      <p:pic>
        <p:nvPicPr>
          <p:cNvPr id="437252" name="Picture 5" descr="steersman-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2413"/>
            <a:ext cx="4064000" cy="495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7253" name="Picture 1" descr="kubernesi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9563" y="2133600"/>
            <a:ext cx="1852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7254" name="Picture 2" descr="kubernetes.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75150" y="4508500"/>
            <a:ext cx="1852613"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س23</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Wrong Admin View</a:t>
            </a:r>
          </a:p>
        </p:txBody>
      </p:sp>
      <p:pic>
        <p:nvPicPr>
          <p:cNvPr id="439298" name="Picture 3" descr="AdminMess"/>
          <p:cNvPicPr>
            <a:picLocks noChangeAspect="1" noChangeArrowheads="1"/>
          </p:cNvPicPr>
          <p:nvPr/>
        </p:nvPicPr>
        <p:blipFill>
          <a:blip r:embed="rId3" cstate="screen">
            <a:extLst>
              <a:ext uri="{28A0092B-C50C-407E-A947-70E740481C1C}">
                <a14:useLocalDpi xmlns:a14="http://schemas.microsoft.com/office/drawing/2010/main"/>
              </a:ext>
            </a:extLst>
          </a:blip>
          <a:srcRect l="5000" t="2452" b="31186"/>
          <a:stretch>
            <a:fillRect/>
          </a:stretch>
        </p:blipFill>
        <p:spPr bwMode="auto">
          <a:xfrm>
            <a:off x="609600" y="-30163"/>
            <a:ext cx="7048500"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Rectangle 4"/>
          <p:cNvSpPr>
            <a:spLocks noChangeArrowheads="1"/>
          </p:cNvSpPr>
          <p:nvPr/>
        </p:nvSpPr>
        <p:spPr bwMode="auto">
          <a:xfrm>
            <a:off x="4191000" y="-381000"/>
            <a:ext cx="49530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439300" name="Rectangle 5"/>
          <p:cNvSpPr>
            <a:spLocks noChangeArrowheads="1"/>
          </p:cNvSpPr>
          <p:nvPr/>
        </p:nvSpPr>
        <p:spPr bwMode="auto">
          <a:xfrm>
            <a:off x="3962400" y="-342900"/>
            <a:ext cx="6096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س5</a:t>
            </a:r>
            <a:endParaRPr lang="en-US" b="1" dirty="0">
              <a:solidFill>
                <a:srgbClr val="FFFFFF"/>
              </a:solidFill>
              <a:effectLst>
                <a:glow rad="1778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86020"/>
                                        </p:tgtEl>
                                        <p:attrNameLst>
                                          <p:attrName>ppt_x</p:attrName>
                                        </p:attrNameLst>
                                      </p:cBhvr>
                                      <p:tavLst>
                                        <p:tav tm="0">
                                          <p:val>
                                            <p:strVal val="ppt_x"/>
                                          </p:val>
                                        </p:tav>
                                        <p:tav tm="100000">
                                          <p:val>
                                            <p:strVal val="ppt_x"/>
                                          </p:val>
                                        </p:tav>
                                      </p:tavLst>
                                    </p:anim>
                                    <p:anim calcmode="lin" valueType="num">
                                      <p:cBhvr additive="base">
                                        <p:cTn id="7" dur="5000"/>
                                        <p:tgtEl>
                                          <p:spTgt spid="86020"/>
                                        </p:tgtEl>
                                        <p:attrNameLst>
                                          <p:attrName>ppt_y</p:attrName>
                                        </p:attrNameLst>
                                      </p:cBhvr>
                                      <p:tavLst>
                                        <p:tav tm="0">
                                          <p:val>
                                            <p:strVal val="ppt_y"/>
                                          </p:val>
                                        </p:tav>
                                        <p:tav tm="100000">
                                          <p:val>
                                            <p:strVal val="1+ppt_h/2"/>
                                          </p:val>
                                        </p:tav>
                                      </p:tavLst>
                                    </p:anim>
                                    <p:set>
                                      <p:cBhvr>
                                        <p:cTn id="8" dur="1" fill="hold">
                                          <p:stCondLst>
                                            <p:cond delay="4999"/>
                                          </p:stCondLst>
                                        </p:cTn>
                                        <p:tgtEl>
                                          <p:spTgt spid="86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685800" y="44450"/>
            <a:ext cx="7772400" cy="914400"/>
          </a:xfrm>
        </p:spPr>
        <p:txBody>
          <a:bodyPr/>
          <a:lstStyle/>
          <a:p>
            <a:pPr eaLnBrk="1" hangingPunct="1"/>
            <a:r>
              <a:rPr lang="ar-JO" sz="4800" dirty="0">
                <a:latin typeface="Arial" panose="020B0604020202020204" pitchFamily="34" charset="0"/>
                <a:cs typeface="Arial" panose="020B0604020202020204" pitchFamily="34" charset="0"/>
              </a:rPr>
              <a:t>موهبتين أم موهبة واحدة؟</a:t>
            </a:r>
            <a:endParaRPr lang="en-US" dirty="0">
              <a:latin typeface="Arial" panose="020B0604020202020204" pitchFamily="34" charset="0"/>
              <a:cs typeface="Arial" panose="020B0604020202020204" pitchFamily="34" charset="0"/>
            </a:endParaRPr>
          </a:p>
        </p:txBody>
      </p:sp>
      <p:sp>
        <p:nvSpPr>
          <p:cNvPr id="441346"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55</a:t>
            </a:r>
            <a:endParaRPr lang="en-US" b="1" i="1" dirty="0">
              <a:solidFill>
                <a:srgbClr val="FFFFFF"/>
              </a:solidFill>
              <a:latin typeface="Arial" panose="020B0604020202020204" pitchFamily="34" charset="0"/>
              <a:cs typeface="Arial" panose="020B0604020202020204" pitchFamily="34" charset="0"/>
            </a:endParaRPr>
          </a:p>
        </p:txBody>
      </p:sp>
      <p:sp>
        <p:nvSpPr>
          <p:cNvPr id="441347" name="Rectangle 2"/>
          <p:cNvSpPr txBox="1">
            <a:spLocks noChangeArrowheads="1"/>
          </p:cNvSpPr>
          <p:nvPr/>
        </p:nvSpPr>
        <p:spPr bwMode="auto">
          <a:xfrm>
            <a:off x="0" y="765175"/>
            <a:ext cx="4211638"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dirty="0">
                <a:solidFill>
                  <a:srgbClr val="FFFFFF"/>
                </a:solidFill>
                <a:latin typeface="Arial" panose="020B0604020202020204" pitchFamily="34" charset="0"/>
                <a:cs typeface="Arial" panose="020B0604020202020204" pitchFamily="34" charset="0"/>
              </a:rPr>
              <a:t>القيادة</a:t>
            </a:r>
            <a:endParaRPr lang="en-US" sz="2800" b="1" dirty="0">
              <a:solidFill>
                <a:srgbClr val="FFFFFF"/>
              </a:solidFill>
              <a:latin typeface="Arial" panose="020B0604020202020204" pitchFamily="34" charset="0"/>
              <a:cs typeface="Arial" panose="020B0604020202020204" pitchFamily="34" charset="0"/>
            </a:endParaRPr>
          </a:p>
        </p:txBody>
      </p:sp>
      <p:sp>
        <p:nvSpPr>
          <p:cNvPr id="441348" name="Rectangle 2"/>
          <p:cNvSpPr txBox="1">
            <a:spLocks noChangeArrowheads="1"/>
          </p:cNvSpPr>
          <p:nvPr/>
        </p:nvSpPr>
        <p:spPr bwMode="auto">
          <a:xfrm>
            <a:off x="4643438" y="765175"/>
            <a:ext cx="4213225"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dirty="0">
                <a:solidFill>
                  <a:srgbClr val="FFFFFF"/>
                </a:solidFill>
                <a:latin typeface="Arial" panose="020B0604020202020204" pitchFamily="34" charset="0"/>
                <a:cs typeface="Arial" panose="020B0604020202020204" pitchFamily="34" charset="0"/>
              </a:rPr>
              <a:t>التدابير</a:t>
            </a:r>
            <a:endParaRPr lang="en-US" sz="2800" b="1" dirty="0">
              <a:solidFill>
                <a:srgbClr val="FFFFFF"/>
              </a:solidFill>
              <a:latin typeface="Arial" panose="020B0604020202020204" pitchFamily="34" charset="0"/>
              <a:cs typeface="Arial" panose="020B0604020202020204" pitchFamily="34" charset="0"/>
            </a:endParaRPr>
          </a:p>
        </p:txBody>
      </p:sp>
      <p:grpSp>
        <p:nvGrpSpPr>
          <p:cNvPr id="4" name="Group 3"/>
          <p:cNvGrpSpPr>
            <a:grpSpLocks/>
          </p:cNvGrpSpPr>
          <p:nvPr/>
        </p:nvGrpSpPr>
        <p:grpSpPr bwMode="auto">
          <a:xfrm>
            <a:off x="4343400" y="1524000"/>
            <a:ext cx="4724400" cy="4524315"/>
            <a:chOff x="4343400" y="1524000"/>
            <a:chExt cx="4724400" cy="4524315"/>
          </a:xfrm>
        </p:grpSpPr>
        <p:sp>
          <p:nvSpPr>
            <p:cNvPr id="79876" name="Text Box 4"/>
            <p:cNvSpPr txBox="1">
              <a:spLocks noChangeArrowheads="1"/>
            </p:cNvSpPr>
            <p:nvPr/>
          </p:nvSpPr>
          <p:spPr bwMode="auto">
            <a:xfrm>
              <a:off x="4343400" y="1524000"/>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1 كورنثوس 12: 28</a:t>
              </a:r>
            </a:p>
            <a:p>
              <a:pPr algn="ctr">
                <a:defRPr/>
              </a:pP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kubernesis</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kubernh,sij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ctr">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الإدارة</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الحاكمة (ثاير)</a:t>
              </a:r>
            </a:p>
            <a:p>
              <a:pPr algn="ctr">
                <a:defRPr/>
              </a:pPr>
              <a:endPar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Kubernetes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الإرتباط مع </a:t>
              </a:r>
              <a:r>
                <a:rPr lang="en-US" sz="3200" b="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kubernh,tej</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(اسم</a:t>
              </a:r>
              <a:b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كابتن، قائد، طيار</a:t>
              </a:r>
            </a:p>
            <a:p>
              <a:pPr algn="ct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(أع 27:11؛ رؤ 18:17)</a:t>
              </a:r>
            </a:p>
          </p:txBody>
        </p:sp>
        <p:pic>
          <p:nvPicPr>
            <p:cNvPr id="441355" name="Picture 7" descr="kubernesi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3" y="2133600"/>
              <a:ext cx="1852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1356" name="Picture 8" descr="kubernete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5150" y="4508500"/>
              <a:ext cx="1852613"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76200" y="1524000"/>
            <a:ext cx="4130675" cy="4524315"/>
            <a:chOff x="76200" y="1524000"/>
            <a:chExt cx="4130675" cy="4524315"/>
          </a:xfrm>
        </p:grpSpPr>
        <p:sp>
          <p:nvSpPr>
            <p:cNvPr id="320515" name="Text Box 3"/>
            <p:cNvSpPr txBox="1">
              <a:spLocks noChangeArrowheads="1"/>
            </p:cNvSpPr>
            <p:nvPr/>
          </p:nvSpPr>
          <p:spPr bwMode="auto">
            <a:xfrm>
              <a:off x="76200" y="1524000"/>
              <a:ext cx="4130675" cy="4524315"/>
            </a:xfrm>
            <a:prstGeom prst="rect">
              <a:avLst/>
            </a:prstGeom>
            <a:solidFill>
              <a:schemeClr val="accent2"/>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رومية 12: 8</a:t>
              </a: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proistemi proi[sthmi </a:t>
              </a:r>
            </a:p>
            <a:p>
              <a:pPr>
                <a:defRPr/>
              </a:pPr>
              <a:r>
                <a:rPr lang="en-US" sz="3200" b="1" i="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pro</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قبل</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defRPr/>
              </a:pPr>
              <a:r>
                <a:rPr lang="en-US" sz="3200" b="1" i="1" dirty="0" err="1">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histemi</a:t>
              </a:r>
              <a:r>
                <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حتى يقف</a:t>
              </a:r>
              <a:r>
                <a:rPr lang="ru-RU"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يقف قبل ...</a:t>
              </a:r>
              <a:br>
                <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t>يكون على رأس (من)، يحكم، يوجه، يدير، يتصرف</a:t>
              </a:r>
              <a:br>
                <a:rPr lang="en-US" altLang="ja-JP"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en-US" sz="3200" b="1" dirty="0">
                <a:solidFill>
                  <a:srgbClr val="CCCC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41353" name="Picture 1" descr="prohistemi.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3438" y="2133600"/>
              <a:ext cx="1820862"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س32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Meetings Led by the Ungifted</a:t>
            </a:r>
          </a:p>
        </p:txBody>
      </p:sp>
      <p:pic>
        <p:nvPicPr>
          <p:cNvPr id="443394" name="Picture 3" descr="AdminLate"/>
          <p:cNvPicPr>
            <a:picLocks noChangeAspect="1" noChangeArrowheads="1"/>
          </p:cNvPicPr>
          <p:nvPr/>
        </p:nvPicPr>
        <p:blipFill>
          <a:blip r:embed="rId3" cstate="screen">
            <a:extLst>
              <a:ext uri="{28A0092B-C50C-407E-A947-70E740481C1C}">
                <a14:useLocalDpi xmlns:a14="http://schemas.microsoft.com/office/drawing/2010/main"/>
              </a:ext>
            </a:extLst>
          </a:blip>
          <a:srcRect l="16168" t="-23" r="11252" b="66783"/>
          <a:stretch>
            <a:fillRect/>
          </a:stretch>
        </p:blipFill>
        <p:spPr bwMode="auto">
          <a:xfrm rot="178867">
            <a:off x="-1068388" y="-88900"/>
            <a:ext cx="11430001" cy="740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5" name="Text Box 8"/>
          <p:cNvSpPr txBox="1">
            <a:spLocks noChangeArrowheads="1"/>
          </p:cNvSpPr>
          <p:nvPr/>
        </p:nvSpPr>
        <p:spPr bwMode="auto">
          <a:xfrm>
            <a:off x="-757238" y="6092825"/>
            <a:ext cx="10369551" cy="5857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حسناً يا سادة، أرى أن الوقت قد تأخر ..</a:t>
            </a:r>
            <a:endParaRPr lang="en-US" sz="3200" b="1" dirty="0">
              <a:solidFill>
                <a:srgbClr val="000000"/>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44408" y="548680"/>
            <a:ext cx="829816" cy="2308324"/>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Q68</a:t>
            </a:r>
          </a:p>
          <a:p>
            <a:pPr eaLnBrk="1" hangingPunct="1">
              <a:defRPr/>
            </a:pPr>
            <a:r>
              <a:rPr lang="en-US" b="1" dirty="0">
                <a:solidFill>
                  <a:srgbClr val="FFFFFF"/>
                </a:solidFill>
                <a:effectLst>
                  <a:glow rad="177800">
                    <a:srgbClr val="000000"/>
                  </a:glow>
                </a:effectLst>
                <a:latin typeface="Arial"/>
                <a:cs typeface="Arial"/>
              </a:rPr>
              <a:t>Q77</a:t>
            </a:r>
          </a:p>
          <a:p>
            <a:pPr eaLnBrk="1" hangingPunct="1">
              <a:defRPr/>
            </a:pPr>
            <a:r>
              <a:rPr lang="en-US" b="1" dirty="0">
                <a:solidFill>
                  <a:srgbClr val="FFFFFF"/>
                </a:solidFill>
                <a:effectLst>
                  <a:glow rad="177800">
                    <a:srgbClr val="000000"/>
                  </a:glow>
                </a:effectLst>
                <a:latin typeface="Arial"/>
                <a:cs typeface="Arial"/>
              </a:rPr>
              <a:t>Q86</a:t>
            </a:r>
          </a:p>
          <a:p>
            <a:pPr eaLnBrk="1" hangingPunct="1">
              <a:defRPr/>
            </a:pPr>
            <a:r>
              <a:rPr lang="en-US" b="1" dirty="0">
                <a:solidFill>
                  <a:srgbClr val="FFFFFF"/>
                </a:solidFill>
                <a:effectLst>
                  <a:glow rad="177800">
                    <a:srgbClr val="000000"/>
                  </a:glow>
                </a:effectLst>
                <a:latin typeface="Arial"/>
                <a:cs typeface="Arial"/>
              </a:rPr>
              <a:t>Q41</a:t>
            </a:r>
          </a:p>
          <a:p>
            <a:pPr eaLnBrk="1" hangingPunct="1">
              <a:defRPr/>
            </a:pPr>
            <a:r>
              <a:rPr lang="en-US" b="1" dirty="0">
                <a:solidFill>
                  <a:srgbClr val="FFFFFF"/>
                </a:solidFill>
                <a:effectLst>
                  <a:glow rad="177800">
                    <a:srgbClr val="000000"/>
                  </a:glow>
                </a:effectLst>
                <a:latin typeface="Arial"/>
                <a:cs typeface="Arial"/>
              </a:rPr>
              <a:t>Q50</a:t>
            </a:r>
          </a:p>
          <a:p>
            <a:pPr eaLnBrk="1" hangingPunct="1">
              <a:defRPr/>
            </a:pPr>
            <a:r>
              <a:rPr lang="en-US" b="1" dirty="0">
                <a:solidFill>
                  <a:srgbClr val="FFFFFF"/>
                </a:solidFill>
                <a:effectLst>
                  <a:glow rad="177800">
                    <a:srgbClr val="000000"/>
                  </a:glow>
                </a:effectLst>
                <a:latin typeface="Arial"/>
                <a:cs typeface="Arial"/>
              </a:rPr>
              <a:t>Q59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title" idx="4294967295"/>
          </p:nvPr>
        </p:nvSpPr>
        <p:spPr>
          <a:xfrm>
            <a:off x="2001838" y="0"/>
            <a:ext cx="7142162" cy="1447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ما رأيك عندما تفكر</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في القدمين؟</a:t>
            </a:r>
            <a:endParaRPr lang="en-US" b="1" dirty="0">
              <a:latin typeface="Arial" panose="020B0604020202020204" pitchFamily="34" charset="0"/>
              <a:ea typeface="ＭＳ Ｐゴシック" charset="0"/>
              <a:cs typeface="Arial" panose="020B0604020202020204" pitchFamily="34"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مقدرة</a:t>
            </a: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جذابة</a:t>
            </a: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محسودة</a:t>
            </a:r>
          </a:p>
          <a:p>
            <a:pPr algn="r" rtl="1" eaLnBrk="1" hangingPunct="1"/>
            <a:r>
              <a:rPr lang="ar-JO" altLang="ja-JP" sz="3600" b="1" dirty="0">
                <a:solidFill>
                  <a:schemeClr val="tx2"/>
                </a:solidFill>
                <a:latin typeface="Arial" panose="020B0604020202020204" pitchFamily="34" charset="0"/>
                <a:ea typeface="ＭＳ Ｐゴシック" charset="0"/>
                <a:cs typeface="Arial" panose="020B0604020202020204" pitchFamily="34" charset="0"/>
              </a:rPr>
              <a:t>غير ضرورية؟</a:t>
            </a:r>
          </a:p>
        </p:txBody>
      </p:sp>
      <p:sp>
        <p:nvSpPr>
          <p:cNvPr id="20484" name="AutoShape 4"/>
          <p:cNvSpPr>
            <a:spLocks noChangeArrowheads="1"/>
          </p:cNvSpPr>
          <p:nvPr/>
        </p:nvSpPr>
        <p:spPr bwMode="auto">
          <a:xfrm>
            <a:off x="2667000" y="4191000"/>
            <a:ext cx="4876800" cy="2590800"/>
          </a:xfrm>
          <a:prstGeom prst="leftRightArrowCallout">
            <a:avLst>
              <a:gd name="adj1" fmla="val 27639"/>
              <a:gd name="adj2" fmla="val 25000"/>
              <a:gd name="adj3" fmla="val 18440"/>
              <a:gd name="adj4" fmla="val 71546"/>
            </a:avLst>
          </a:prstGeom>
          <a:solidFill>
            <a:srgbClr val="333399"/>
          </a:solidFill>
          <a:ln w="9525">
            <a:solidFill>
              <a:schemeClr val="tx1"/>
            </a:solidFill>
            <a:miter lim="800000"/>
            <a:headEnd/>
            <a:tailEnd/>
          </a:ln>
        </p:spPr>
        <p:txBody>
          <a:bodyPr wrap="none" anchor="ctr"/>
          <a:lstStyle/>
          <a:p>
            <a:pPr algn="ctr"/>
            <a:r>
              <a:rPr lang="ar-JO" sz="3200" b="1" dirty="0">
                <a:solidFill>
                  <a:srgbClr val="FFFFFF"/>
                </a:solidFill>
                <a:latin typeface="Arial" panose="020B0604020202020204" pitchFamily="34" charset="0"/>
                <a:cs typeface="Arial" panose="020B0604020202020204" pitchFamily="34" charset="0"/>
              </a:rPr>
              <a:t>تدابير</a:t>
            </a:r>
          </a:p>
          <a:p>
            <a:pPr algn="ctr"/>
            <a:r>
              <a:rPr lang="ar-JO" sz="3200" b="1" dirty="0">
                <a:solidFill>
                  <a:srgbClr val="FFFFFF"/>
                </a:solidFill>
                <a:latin typeface="Arial" panose="020B0604020202020204" pitchFamily="34" charset="0"/>
                <a:cs typeface="Arial" panose="020B0604020202020204" pitchFamily="34" charset="0"/>
              </a:rPr>
              <a:t>إيمان</a:t>
            </a:r>
          </a:p>
          <a:p>
            <a:pPr algn="ctr"/>
            <a:r>
              <a:rPr lang="ar-JO" sz="3200" b="1" dirty="0">
                <a:solidFill>
                  <a:srgbClr val="FFFFFF"/>
                </a:solidFill>
                <a:latin typeface="Arial" panose="020B0604020202020204" pitchFamily="34" charset="0"/>
                <a:cs typeface="Arial" panose="020B0604020202020204" pitchFamily="34" charset="0"/>
              </a:rPr>
              <a:t>عطاء</a:t>
            </a:r>
          </a:p>
          <a:p>
            <a:pPr algn="ctr"/>
            <a:r>
              <a:rPr lang="ar-JO" sz="3200" b="1" dirty="0">
                <a:solidFill>
                  <a:srgbClr val="FFFFFF"/>
                </a:solidFill>
                <a:latin typeface="Arial" panose="020B0604020202020204" pitchFamily="34" charset="0"/>
                <a:cs typeface="Arial" panose="020B0604020202020204" pitchFamily="34" charset="0"/>
              </a:rPr>
              <a:t>خدمة</a:t>
            </a:r>
          </a:p>
          <a:p>
            <a:pPr algn="ctr"/>
            <a:r>
              <a:rPr lang="ar-JO" sz="3200" b="1" dirty="0">
                <a:solidFill>
                  <a:srgbClr val="FFFFFF"/>
                </a:solidFill>
                <a:latin typeface="Arial" panose="020B0604020202020204" pitchFamily="34" charset="0"/>
                <a:cs typeface="Arial" panose="020B0604020202020204" pitchFamily="34" charset="0"/>
              </a:rPr>
              <a:t>رحمة</a:t>
            </a:r>
            <a:endParaRPr lang="en-US" sz="3200" b="1" dirty="0">
              <a:solidFill>
                <a:srgbClr val="FFFFFF"/>
              </a:solidFill>
              <a:latin typeface="Arial" panose="020B0604020202020204" pitchFamily="34" charset="0"/>
              <a:cs typeface="Arial" panose="020B0604020202020204" pitchFamily="34" charset="0"/>
            </a:endParaRPr>
          </a:p>
        </p:txBody>
      </p:sp>
      <p:sp>
        <p:nvSpPr>
          <p:cNvPr id="20486" name="Text Box 6"/>
          <p:cNvSpPr txBox="1">
            <a:spLocks noChangeArrowheads="1"/>
          </p:cNvSpPr>
          <p:nvPr/>
        </p:nvSpPr>
        <p:spPr bwMode="auto">
          <a:xfrm>
            <a:off x="7620000" y="4792663"/>
            <a:ext cx="1371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3200" b="1" dirty="0">
                <a:solidFill>
                  <a:srgbClr val="000000"/>
                </a:solidFill>
                <a:latin typeface="Arial" panose="020B0604020202020204" pitchFamily="34" charset="0"/>
                <a:cs typeface="Arial" panose="020B0604020202020204" pitchFamily="34" charset="0"/>
              </a:rPr>
              <a:t>رو 12: 6-8</a:t>
            </a:r>
            <a:endParaRPr lang="en-US" sz="3200" b="1" dirty="0">
              <a:solidFill>
                <a:srgbClr val="000000"/>
              </a:solidFill>
              <a:latin typeface="Arial" panose="020B0604020202020204" pitchFamily="34" charset="0"/>
              <a:cs typeface="Arial" panose="020B0604020202020204" pitchFamily="34" charset="0"/>
            </a:endParaRPr>
          </a:p>
        </p:txBody>
      </p:sp>
      <p:sp>
        <p:nvSpPr>
          <p:cNvPr id="20487" name="Text Box 7"/>
          <p:cNvSpPr txBox="1">
            <a:spLocks noChangeArrowheads="1"/>
          </p:cNvSpPr>
          <p:nvPr/>
        </p:nvSpPr>
        <p:spPr bwMode="auto">
          <a:xfrm>
            <a:off x="152400" y="4648200"/>
            <a:ext cx="25908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3200" b="1" dirty="0">
                <a:solidFill>
                  <a:srgbClr val="000000"/>
                </a:solidFill>
                <a:latin typeface="Arial" panose="020B0604020202020204" pitchFamily="34" charset="0"/>
                <a:cs typeface="Arial" panose="020B0604020202020204" pitchFamily="34" charset="0"/>
              </a:rPr>
              <a:t>1 كو 12: 15، 20-22</a:t>
            </a:r>
            <a:endParaRPr lang="en-US" sz="3200" b="1" dirty="0">
              <a:solidFill>
                <a:srgbClr val="000000"/>
              </a:solidFill>
              <a:latin typeface="Arial" panose="020B0604020202020204" pitchFamily="34" charset="0"/>
              <a:cs typeface="Arial" panose="020B0604020202020204" pitchFamily="34" charset="0"/>
            </a:endParaRPr>
          </a:p>
        </p:txBody>
      </p:sp>
      <p:pic>
        <p:nvPicPr>
          <p:cNvPr id="445447" name="Picture 8" descr="image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22450"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P spid="20484" grpId="0" animBg="1"/>
      <p:bldP spid="20486" grpId="0"/>
      <p:bldP spid="2048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ctrTitle" idx="4294967295"/>
          </p:nvPr>
        </p:nvSpPr>
        <p:spPr>
          <a:xfrm>
            <a:off x="457200" y="2286000"/>
            <a:ext cx="8153400" cy="1143000"/>
          </a:xfrm>
          <a:effectLst>
            <a:outerShdw blurRad="63500" dist="107763" dir="8100000" algn="ctr" rotWithShape="0">
              <a:schemeClr val="tx2"/>
            </a:outerShdw>
          </a:effectLst>
        </p:spPr>
        <p:txBody>
          <a:bodyPr/>
          <a:lstStyle/>
          <a:p>
            <a:pPr eaLnBrk="1" hangingPunct="1">
              <a:defRPr/>
            </a:pPr>
            <a:r>
              <a:rPr lang="ar-JO" sz="6600" dirty="0">
                <a:latin typeface="Arial" panose="020B0604020202020204" pitchFamily="34" charset="0"/>
                <a:cs typeface="Arial" panose="020B0604020202020204" pitchFamily="34" charset="0"/>
              </a:rPr>
              <a:t>الإيمان</a:t>
            </a:r>
            <a:endParaRPr lang="en-US" sz="4800" dirty="0">
              <a:latin typeface="Arial" panose="020B0604020202020204" pitchFamily="34" charset="0"/>
              <a:cs typeface="Arial" panose="020B0604020202020204" pitchFamily="34" charset="0"/>
            </a:endParaRPr>
          </a:p>
        </p:txBody>
      </p:sp>
      <p:sp>
        <p:nvSpPr>
          <p:cNvPr id="37892" name="Rectangle 4"/>
          <p:cNvSpPr>
            <a:spLocks noGrp="1" noChangeArrowheads="1"/>
          </p:cNvSpPr>
          <p:nvPr>
            <p:ph type="subTitle" idx="4294967295"/>
          </p:nvPr>
        </p:nvSpPr>
        <p:spPr>
          <a:xfrm>
            <a:off x="1638300" y="3886200"/>
            <a:ext cx="5791200" cy="1752600"/>
          </a:xfrm>
          <a:effectLst>
            <a:outerShdw blurRad="63500" dist="107763" dir="8100000" algn="ctr" rotWithShape="0">
              <a:schemeClr val="tx2"/>
            </a:outerShdw>
          </a:effectLst>
        </p:spPr>
        <p:txBody>
          <a:bodyPr/>
          <a:lstStyle/>
          <a:p>
            <a:pPr marL="0" indent="0" algn="ctr" eaLnBrk="1" hangingPunct="1">
              <a:buFontTx/>
              <a:buNone/>
              <a:defRPr/>
            </a:pPr>
            <a:r>
              <a:rPr lang="ar-JO" sz="4400" dirty="0">
                <a:solidFill>
                  <a:schemeClr val="bg1"/>
                </a:solidFill>
                <a:latin typeface="Arial" panose="020B0604020202020204" pitchFamily="34" charset="0"/>
                <a:cs typeface="Arial" panose="020B0604020202020204" pitchFamily="34" charset="0"/>
              </a:rPr>
              <a:t>تقديم رؤية للقديسين</a:t>
            </a:r>
            <a:endParaRPr lang="en-US" sz="4000" dirty="0">
              <a:solidFill>
                <a:schemeClr val="bg1"/>
              </a:solidFill>
              <a:latin typeface="Arial" panose="020B0604020202020204" pitchFamily="34" charset="0"/>
              <a:cs typeface="Arial" panose="020B0604020202020204" pitchFamily="34" charset="0"/>
            </a:endParaRPr>
          </a:p>
        </p:txBody>
      </p:sp>
      <p:sp>
        <p:nvSpPr>
          <p:cNvPr id="447492"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56</a:t>
            </a:r>
            <a:endParaRPr lang="en-US"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س14</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ctrTitle"/>
          </p:nvPr>
        </p:nvSpPr>
        <p:spPr>
          <a:xfrm>
            <a:off x="3962400" y="609600"/>
            <a:ext cx="4495800" cy="1219200"/>
          </a:xfrm>
        </p:spPr>
        <p:txBody>
          <a:bodyPr/>
          <a:lstStyle/>
          <a:p>
            <a:pPr eaLnBrk="1" hangingPunct="1"/>
            <a:r>
              <a:rPr lang="ar-JO" dirty="0">
                <a:latin typeface="Arial" panose="020B0604020202020204" pitchFamily="34" charset="0"/>
                <a:cs typeface="Arial" panose="020B0604020202020204" pitchFamily="34" charset="0"/>
              </a:rPr>
              <a:t>ما هو الإيمان؟</a:t>
            </a:r>
            <a:endParaRPr lang="en-US" dirty="0">
              <a:latin typeface="Arial" panose="020B0604020202020204" pitchFamily="34" charset="0"/>
              <a:cs typeface="Arial" panose="020B0604020202020204" pitchFamily="34" charset="0"/>
            </a:endParaRPr>
          </a:p>
        </p:txBody>
      </p:sp>
      <p:pic>
        <p:nvPicPr>
          <p:cNvPr id="449538" name="Picture 3" descr="Fai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19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39" name="Rectangle 4"/>
          <p:cNvSpPr>
            <a:spLocks noChangeArrowheads="1"/>
          </p:cNvSpPr>
          <p:nvPr/>
        </p:nvSpPr>
        <p:spPr bwMode="auto">
          <a:xfrm>
            <a:off x="3505200" y="2514600"/>
            <a:ext cx="56388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الإيمان هو الإعتقاد بأن </a:t>
            </a:r>
          </a:p>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شيئًا ما </a:t>
            </a:r>
            <a:r>
              <a:rPr lang="ar-JO" sz="3600" b="1" dirty="0">
                <a:solidFill>
                  <a:srgbClr val="FFFF00"/>
                </a:solidFill>
                <a:latin typeface="Arial" panose="020B0604020202020204" pitchFamily="34" charset="0"/>
                <a:cs typeface="Arial" panose="020B0604020202020204" pitchFamily="34" charset="0"/>
              </a:rPr>
              <a:t>يكون</a:t>
            </a:r>
            <a:r>
              <a:rPr lang="ar-JO" sz="3600" b="1" dirty="0">
                <a:solidFill>
                  <a:srgbClr val="FFFFFF"/>
                </a:solidFill>
                <a:latin typeface="Arial" panose="020B0604020202020204" pitchFamily="34" charset="0"/>
                <a:cs typeface="Arial" panose="020B0604020202020204" pitchFamily="34" charset="0"/>
              </a:rPr>
              <a:t> كذلك </a:t>
            </a:r>
          </a:p>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عندما </a:t>
            </a:r>
            <a:r>
              <a:rPr lang="ar-JO" sz="3600" b="1" dirty="0">
                <a:solidFill>
                  <a:srgbClr val="FFFF00"/>
                </a:solidFill>
                <a:latin typeface="Arial" panose="020B0604020202020204" pitchFamily="34" charset="0"/>
                <a:cs typeface="Arial" panose="020B0604020202020204" pitchFamily="34" charset="0"/>
              </a:rPr>
              <a:t>لا يكون </a:t>
            </a:r>
            <a:r>
              <a:rPr lang="ar-JO" sz="3600" b="1" dirty="0">
                <a:solidFill>
                  <a:srgbClr val="FFFFFF"/>
                </a:solidFill>
                <a:latin typeface="Arial" panose="020B0604020202020204" pitchFamily="34" charset="0"/>
                <a:cs typeface="Arial" panose="020B0604020202020204" pitchFamily="34" charset="0"/>
              </a:rPr>
              <a:t>كذلك </a:t>
            </a:r>
          </a:p>
          <a:p>
            <a:pPr algn="ctr" eaLnBrk="1" hangingPunct="1">
              <a:spcBef>
                <a:spcPct val="20000"/>
              </a:spcBef>
            </a:pPr>
            <a:r>
              <a:rPr lang="ar-JO" sz="3600" b="1" dirty="0">
                <a:solidFill>
                  <a:srgbClr val="FFFFFF"/>
                </a:solidFill>
                <a:latin typeface="Arial" panose="020B0604020202020204" pitchFamily="34" charset="0"/>
                <a:cs typeface="Arial" panose="020B0604020202020204" pitchFamily="34" charset="0"/>
              </a:rPr>
              <a:t>فس</a:t>
            </a:r>
            <a:r>
              <a:rPr lang="ar-JO" sz="3600" b="1" dirty="0">
                <a:solidFill>
                  <a:srgbClr val="FFFF00"/>
                </a:solidFill>
                <a:latin typeface="Arial" panose="020B0604020202020204" pitchFamily="34" charset="0"/>
                <a:cs typeface="Arial" panose="020B0604020202020204" pitchFamily="34" charset="0"/>
              </a:rPr>
              <a:t>يكون</a:t>
            </a:r>
            <a:r>
              <a:rPr lang="ar-JO" sz="3600" b="1" dirty="0">
                <a:solidFill>
                  <a:srgbClr val="FFFFFF"/>
                </a:solidFill>
                <a:latin typeface="Arial" panose="020B0604020202020204" pitchFamily="34" charset="0"/>
                <a:cs typeface="Arial" panose="020B0604020202020204" pitchFamily="34" charset="0"/>
              </a:rPr>
              <a:t> كذلك</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س6</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س78</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plant-nurtured-by-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5" name="Rectangle 3"/>
          <p:cNvSpPr>
            <a:spLocks noGrp="1" noChangeArrowheads="1"/>
          </p:cNvSpPr>
          <p:nvPr>
            <p:ph type="title" idx="4294967295"/>
          </p:nvPr>
        </p:nvSpPr>
        <p:spPr>
          <a:xfrm>
            <a:off x="4343400" y="260350"/>
            <a:ext cx="4800600" cy="2133600"/>
          </a:xfrm>
          <a:effectLst>
            <a:outerShdw blurRad="63500" dist="35921" dir="2700000" algn="ctr" rotWithShape="0">
              <a:schemeClr val="tx1">
                <a:alpha val="74998"/>
              </a:schemeClr>
            </a:outerShdw>
          </a:effectLst>
        </p:spPr>
        <p:txBody>
          <a:bodyPr/>
          <a:lstStyle/>
          <a:p>
            <a:pPr eaLnBrk="1" hangingPunct="1">
              <a:defRPr/>
            </a:pPr>
            <a:r>
              <a:rPr lang="ar-JO" sz="4800" dirty="0">
                <a:latin typeface="Arial" panose="020B0604020202020204" pitchFamily="34" charset="0"/>
                <a:cs typeface="Arial" panose="020B0604020202020204" pitchFamily="34" charset="0"/>
              </a:rPr>
              <a:t>كيف هم          أصحاب الإيمان؟</a:t>
            </a:r>
            <a:endParaRPr lang="en-US" dirty="0">
              <a:latin typeface="Arial" panose="020B0604020202020204" pitchFamily="34" charset="0"/>
              <a:cs typeface="Arial" panose="020B0604020202020204" pitchFamily="34" charset="0"/>
            </a:endParaRPr>
          </a:p>
        </p:txBody>
      </p:sp>
      <p:sp>
        <p:nvSpPr>
          <p:cNvPr id="330756" name="Rectangle 4"/>
          <p:cNvSpPr>
            <a:spLocks noChangeArrowheads="1"/>
          </p:cNvSpPr>
          <p:nvPr/>
        </p:nvSpPr>
        <p:spPr bwMode="auto">
          <a:xfrm>
            <a:off x="2216696" y="28511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61963" indent="-461963" algn="r" rtl="1" eaLnBrk="1" hangingPunct="1">
              <a:lnSpc>
                <a:spcPct val="120000"/>
              </a:lnSpc>
              <a:defRPr/>
            </a:pPr>
            <a:r>
              <a:rPr lang="en-US" sz="4800" b="1" dirty="0">
                <a:solidFill>
                  <a:srgbClr val="FFFFFF"/>
                </a:solidFill>
                <a:latin typeface="Arial" panose="020B0604020202020204" pitchFamily="34" charset="0"/>
                <a:cs typeface="Arial" panose="020B0604020202020204" pitchFamily="34" charset="0"/>
              </a:rPr>
              <a:t>• </a:t>
            </a:r>
            <a:r>
              <a:rPr lang="ar-JO" sz="4800" b="1" dirty="0">
                <a:solidFill>
                  <a:srgbClr val="FFFFFF"/>
                </a:solidFill>
                <a:latin typeface="Arial" panose="020B0604020202020204" pitchFamily="34" charset="0"/>
                <a:cs typeface="Arial" panose="020B0604020202020204" pitchFamily="34" charset="0"/>
              </a:rPr>
              <a:t> يثقون بالله</a:t>
            </a:r>
            <a:endParaRPr lang="en-US" sz="4000" b="1" dirty="0">
              <a:solidFill>
                <a:srgbClr val="FFFFFF"/>
              </a:solidFill>
              <a:latin typeface="Arial" panose="020B0604020202020204" pitchFamily="34" charset="0"/>
              <a:cs typeface="Arial" panose="020B0604020202020204" pitchFamily="34" charset="0"/>
            </a:endParaRPr>
          </a:p>
        </p:txBody>
      </p:sp>
      <p:sp>
        <p:nvSpPr>
          <p:cNvPr id="330757" name="Rectangle 5"/>
          <p:cNvSpPr>
            <a:spLocks noChangeArrowheads="1"/>
          </p:cNvSpPr>
          <p:nvPr/>
        </p:nvSpPr>
        <p:spPr bwMode="auto">
          <a:xfrm>
            <a:off x="2216696" y="37655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519113" indent="-519113" algn="r" rtl="1" eaLnBrk="1" hangingPunct="1">
              <a:lnSpc>
                <a:spcPct val="120000"/>
              </a:lnSpc>
              <a:defRPr/>
            </a:pPr>
            <a:r>
              <a:rPr lang="en-US" sz="4800" b="1" dirty="0">
                <a:solidFill>
                  <a:srgbClr val="FFFFFF"/>
                </a:solidFill>
                <a:latin typeface="Arial" panose="020B0604020202020204" pitchFamily="34" charset="0"/>
                <a:ea typeface="ＭＳ Ｐゴシック" charset="-128"/>
                <a:cs typeface="Arial" panose="020B0604020202020204" pitchFamily="34" charset="0"/>
              </a:rPr>
              <a:t>• </a:t>
            </a:r>
            <a:r>
              <a:rPr lang="ar-JO" sz="4800" b="1" dirty="0">
                <a:solidFill>
                  <a:srgbClr val="FFFFFF"/>
                </a:solidFill>
                <a:latin typeface="Arial" panose="020B0604020202020204" pitchFamily="34" charset="0"/>
                <a:ea typeface="ＭＳ Ｐゴシック" charset="-128"/>
                <a:cs typeface="Arial" panose="020B0604020202020204" pitchFamily="34" charset="0"/>
              </a:rPr>
              <a:t> يحلمون أحلاماً</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330758" name="Rectangle 6"/>
          <p:cNvSpPr>
            <a:spLocks noChangeArrowheads="1"/>
          </p:cNvSpPr>
          <p:nvPr/>
        </p:nvSpPr>
        <p:spPr bwMode="auto">
          <a:xfrm>
            <a:off x="2216696" y="46799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algn="r" rtl="1" eaLnBrk="1" hangingPunct="1">
              <a:lnSpc>
                <a:spcPct val="120000"/>
              </a:lnSpc>
              <a:defRPr/>
            </a:pPr>
            <a:r>
              <a:rPr lang="en-US" sz="4800" b="1" dirty="0">
                <a:solidFill>
                  <a:srgbClr val="FFFFFF"/>
                </a:solidFill>
                <a:latin typeface="Arial" panose="020B0604020202020204" pitchFamily="34" charset="0"/>
                <a:ea typeface="ＭＳ Ｐゴシック" charset="-128"/>
                <a:cs typeface="Arial" panose="020B0604020202020204" pitchFamily="34" charset="0"/>
              </a:rPr>
              <a:t>• </a:t>
            </a:r>
            <a:r>
              <a:rPr lang="ar-JO" sz="4800" b="1" dirty="0">
                <a:solidFill>
                  <a:srgbClr val="FFFFFF"/>
                </a:solidFill>
                <a:latin typeface="Arial" panose="020B0604020202020204" pitchFamily="34" charset="0"/>
                <a:ea typeface="ＭＳ Ｐゴシック" charset="-128"/>
                <a:cs typeface="Arial" panose="020B0604020202020204" pitchFamily="34" charset="0"/>
              </a:rPr>
              <a:t> لا ينشغلون بالتفاصيل</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330759" name="Rectangle 7"/>
          <p:cNvSpPr>
            <a:spLocks noChangeArrowheads="1"/>
          </p:cNvSpPr>
          <p:nvPr/>
        </p:nvSpPr>
        <p:spPr bwMode="auto">
          <a:xfrm>
            <a:off x="2216696" y="5594350"/>
            <a:ext cx="6927304"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algn="r" rtl="1" eaLnBrk="1" hangingPunct="1">
              <a:lnSpc>
                <a:spcPct val="120000"/>
              </a:lnSpc>
              <a:defRPr/>
            </a:pPr>
            <a:r>
              <a:rPr lang="en-US" sz="4800" b="1" dirty="0">
                <a:solidFill>
                  <a:srgbClr val="FFFFFF"/>
                </a:solidFill>
                <a:latin typeface="Arial" panose="020B0604020202020204" pitchFamily="34" charset="0"/>
                <a:ea typeface="ＭＳ Ｐゴシック" charset="-128"/>
                <a:cs typeface="Arial" panose="020B0604020202020204" pitchFamily="34" charset="0"/>
              </a:rPr>
              <a:t> • </a:t>
            </a:r>
            <a:r>
              <a:rPr lang="ar-JO" sz="4800" b="1" dirty="0">
                <a:solidFill>
                  <a:srgbClr val="FFFFFF"/>
                </a:solidFill>
                <a:latin typeface="Arial" panose="020B0604020202020204" pitchFamily="34" charset="0"/>
                <a:ea typeface="ＭＳ Ｐゴシック" charset="-128"/>
                <a:cs typeface="Arial" panose="020B0604020202020204" pitchFamily="34" charset="0"/>
              </a:rPr>
              <a:t>مصلين</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8" name="Text Box 4"/>
          <p:cNvSpPr txBox="1">
            <a:spLocks noChangeArrowheads="1"/>
          </p:cNvSpPr>
          <p:nvPr/>
        </p:nvSpPr>
        <p:spPr bwMode="auto">
          <a:xfrm>
            <a:off x="0" y="4149080"/>
            <a:ext cx="221669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س24، س60</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0" y="5085184"/>
            <a:ext cx="221669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س42</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0" y="6021288"/>
            <a:ext cx="221669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r" eaLnBrk="1" hangingPunct="1">
              <a:defRPr b="1">
                <a:solidFill>
                  <a:srgbClr val="FFFFFF"/>
                </a:solidFill>
                <a:effectLst>
                  <a:glow rad="177800">
                    <a:schemeClr val="tx1"/>
                  </a:glow>
                </a:effectLst>
                <a:latin typeface="Arial"/>
                <a:cs typeface="Arial"/>
              </a:defRPr>
            </a:lvl1pPr>
          </a:lstStyle>
          <a:p>
            <a:pPr algn="l">
              <a:defRPr/>
            </a:pPr>
            <a:r>
              <a:rPr lang="ar-JO" dirty="0">
                <a:effectLst>
                  <a:glow rad="177800">
                    <a:srgbClr val="000000"/>
                  </a:glow>
                </a:effectLst>
                <a:latin typeface="Arial" panose="020B0604020202020204" pitchFamily="34" charset="0"/>
                <a:cs typeface="Arial" panose="020B0604020202020204" pitchFamily="34" charset="0"/>
              </a:rPr>
              <a:t>س33، س87</a:t>
            </a:r>
            <a:endParaRPr lang="en-US" dirty="0">
              <a:effectLst>
                <a:glow rad="177800">
                  <a:srgbClr val="000000"/>
                </a:glow>
              </a:effectLst>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0" y="3212976"/>
            <a:ext cx="221669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س51، س69</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07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330757" grpId="0" build="p" autoUpdateAnimBg="0"/>
      <p:bldP spid="330758" grpId="0" build="p" autoUpdateAnimBg="0"/>
      <p:bldP spid="3307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Amitesteelfound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3"/>
          <p:cNvSpPr>
            <a:spLocks noGrp="1" noChangeArrowheads="1"/>
          </p:cNvSpPr>
          <p:nvPr>
            <p:ph type="title" idx="4294967295"/>
          </p:nvPr>
        </p:nvSpPr>
        <p:spPr>
          <a:xfrm>
            <a:off x="0" y="228600"/>
            <a:ext cx="3581400" cy="1905000"/>
          </a:xfrm>
          <a:effectLst>
            <a:outerShdw blurRad="63500" dist="35921" dir="2700000" algn="ctr" rotWithShape="0">
              <a:srgbClr val="000000">
                <a:alpha val="74998"/>
              </a:srgbClr>
            </a:outerShdw>
          </a:effectLst>
        </p:spPr>
        <p:txBody>
          <a:bodyPr/>
          <a:lstStyle/>
          <a:p>
            <a:pPr eaLnBrk="1" hangingPunct="1">
              <a:defRPr/>
            </a:pPr>
            <a:r>
              <a:rPr lang="ar-JO" sz="4400" b="0" dirty="0">
                <a:latin typeface="Arial" panose="020B0604020202020204" pitchFamily="34" charset="0"/>
                <a:cs typeface="Arial" panose="020B0604020202020204" pitchFamily="34" charset="0"/>
              </a:rPr>
              <a:t>مسبك أميت</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idx="4294967295"/>
          </p:nvPr>
        </p:nvSpPr>
        <p:spPr>
          <a:xfrm>
            <a:off x="0" y="609600"/>
            <a:ext cx="9144000" cy="1523256"/>
          </a:xfrm>
        </p:spPr>
        <p:txBody>
          <a:bodyPr/>
          <a:lstStyle/>
          <a:p>
            <a:pPr eaLnBrk="1" hangingPunct="1"/>
            <a:r>
              <a:rPr lang="ar-JO" sz="4400" dirty="0">
                <a:latin typeface="Arial" panose="020B0604020202020204" pitchFamily="34" charset="0"/>
                <a:cs typeface="Arial" panose="020B0604020202020204" pitchFamily="34" charset="0"/>
              </a:rPr>
              <a:t>من لديه موهبة الإيمان لكي يمشي على يد الله؟</a:t>
            </a:r>
            <a:endParaRPr lang="en-US" dirty="0">
              <a:latin typeface="Arial" panose="020B0604020202020204" pitchFamily="34" charset="0"/>
              <a:cs typeface="Arial" panose="020B0604020202020204" pitchFamily="34" charset="0"/>
            </a:endParaRPr>
          </a:p>
        </p:txBody>
      </p:sp>
      <p:pic>
        <p:nvPicPr>
          <p:cNvPr id="453634" name="Picture 3" descr="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35992">
            <a:off x="3657600" y="2316163"/>
            <a:ext cx="5667375" cy="400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Date Placeholder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latin typeface="Arial" panose="020B0604020202020204" pitchFamily="34" charset="0"/>
              <a:cs typeface="Arial" panose="020B0604020202020204" pitchFamily="34" charset="0"/>
            </a:endParaRPr>
          </a:p>
        </p:txBody>
      </p:sp>
      <p:sp>
        <p:nvSpPr>
          <p:cNvPr id="455682" name="Footer Placeholder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latin typeface="Arial" panose="020B0604020202020204" pitchFamily="34" charset="0"/>
              <a:cs typeface="Arial" panose="020B0604020202020204" pitchFamily="34" charset="0"/>
            </a:endParaRPr>
          </a:p>
        </p:txBody>
      </p:sp>
      <p:pic>
        <p:nvPicPr>
          <p:cNvPr id="455683" name="Picture 2" descr="Slide 64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4" name="Rectangle 4"/>
          <p:cNvSpPr txBox="1">
            <a:spLocks noGrp="1" noChangeArrowheads="1"/>
          </p:cNvSpPr>
          <p:nvPr/>
        </p:nvSpPr>
        <p:spPr bwMode="auto">
          <a:xfrm>
            <a:off x="304800" y="6248400"/>
            <a:ext cx="1905000" cy="457200"/>
          </a:xfrm>
          <a:prstGeom prst="rect">
            <a:avLst/>
          </a:prstGeom>
          <a:noFill/>
          <a:ln>
            <a:noFill/>
          </a:ln>
          <a:effectLst>
            <a:outerShdw dist="12700"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latin typeface="Arial" panose="020B0604020202020204" pitchFamily="34" charset="0"/>
              <a:cs typeface="Arial" panose="020B0604020202020204" pitchFamily="34" charset="0"/>
            </a:endParaRPr>
          </a:p>
        </p:txBody>
      </p:sp>
      <p:sp>
        <p:nvSpPr>
          <p:cNvPr id="455685" name="Rectangle 5"/>
          <p:cNvSpPr txBox="1">
            <a:spLocks noGrp="1" noChangeArrowheads="1"/>
          </p:cNvSpPr>
          <p:nvPr/>
        </p:nvSpPr>
        <p:spPr bwMode="auto">
          <a:xfrm>
            <a:off x="2667000" y="6248400"/>
            <a:ext cx="2895600" cy="457200"/>
          </a:xfrm>
          <a:prstGeom prst="rect">
            <a:avLst/>
          </a:prstGeom>
          <a:noFill/>
          <a:ln>
            <a:noFill/>
          </a:ln>
          <a:effectLst>
            <a:outerShdw dist="12700"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400">
              <a:solidFill>
                <a:srgbClr val="000000"/>
              </a:solidFill>
              <a:latin typeface="Arial" panose="020B0604020202020204" pitchFamily="34" charset="0"/>
              <a:cs typeface="Arial" panose="020B0604020202020204" pitchFamily="34" charset="0"/>
            </a:endParaRPr>
          </a:p>
        </p:txBody>
      </p:sp>
      <p:sp>
        <p:nvSpPr>
          <p:cNvPr id="55298" name="Rectangle 2"/>
          <p:cNvSpPr>
            <a:spLocks noGrp="1" noChangeArrowheads="1"/>
          </p:cNvSpPr>
          <p:nvPr>
            <p:ph type="ctrTitle" idx="4294967295"/>
          </p:nvPr>
        </p:nvSpPr>
        <p:spPr>
          <a:xfrm>
            <a:off x="304800" y="2286000"/>
            <a:ext cx="7467600" cy="1143000"/>
          </a:xfrm>
          <a:effectLst>
            <a:outerShdw blurRad="63500" dist="35921" dir="2700000" algn="ctr" rotWithShape="0">
              <a:schemeClr val="tx2"/>
            </a:outerShdw>
          </a:effectLst>
        </p:spPr>
        <p:txBody>
          <a:bodyPr/>
          <a:lstStyle/>
          <a:p>
            <a:pPr eaLnBrk="1" hangingPunct="1">
              <a:defRPr/>
            </a:pPr>
            <a:r>
              <a:rPr lang="ar-JO" sz="12900" dirty="0">
                <a:solidFill>
                  <a:schemeClr val="accent1"/>
                </a:solidFill>
                <a:latin typeface="Arial" panose="020B0604020202020204" pitchFamily="34" charset="0"/>
                <a:ea typeface="ＭＳ Ｐゴシック" charset="0"/>
                <a:cs typeface="Arial" panose="020B0604020202020204" pitchFamily="34" charset="0"/>
              </a:rPr>
              <a:t>العطاء</a:t>
            </a:r>
            <a:endParaRPr lang="en-US" dirty="0">
              <a:latin typeface="Arial" panose="020B0604020202020204" pitchFamily="34" charset="0"/>
              <a:ea typeface="ＭＳ Ｐゴシック" charset="0"/>
              <a:cs typeface="Arial" panose="020B0604020202020204" pitchFamily="34" charset="0"/>
            </a:endParaRPr>
          </a:p>
        </p:txBody>
      </p:sp>
      <p:sp>
        <p:nvSpPr>
          <p:cNvPr id="455687" name="Text Box 4"/>
          <p:cNvSpPr txBox="1">
            <a:spLocks noChangeArrowheads="1"/>
          </p:cNvSpPr>
          <p:nvPr/>
        </p:nvSpPr>
        <p:spPr bwMode="auto">
          <a:xfrm>
            <a:off x="8305800" y="76200"/>
            <a:ext cx="762000" cy="457200"/>
          </a:xfrm>
          <a:prstGeom prst="rect">
            <a:avLst/>
          </a:prstGeom>
          <a:solidFill>
            <a:schemeClr val="accent1"/>
          </a:solidFill>
          <a:ln>
            <a:noFill/>
          </a:ln>
          <a:effectLst>
            <a:outerShdw dist="35921" dir="2700000" algn="ctr" rotWithShape="0">
              <a:schemeClr val="tx2"/>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57</a:t>
            </a:r>
            <a:endParaRPr lang="en-US" b="1" i="1" dirty="0">
              <a:solidFill>
                <a:srgbClr val="287C26"/>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381000" y="4267200"/>
            <a:ext cx="7467600" cy="1143000"/>
          </a:xfrm>
          <a:prstGeom prst="rect">
            <a:avLst/>
          </a:prstGeom>
          <a:noFill/>
          <a:ln w="9525">
            <a:noFill/>
            <a:miter lim="800000"/>
            <a:headEnd/>
            <a:tailEnd/>
          </a:ln>
          <a:effectLst>
            <a:outerShdw blurRad="63500" dist="35921" dir="2700000" algn="ctr" rotWithShape="0">
              <a:schemeClr val="tx2"/>
            </a:outerShdw>
          </a:effectLst>
        </p:spPr>
        <p:txBody>
          <a:bodyPr anchor="ctr"/>
          <a:lstStyle/>
          <a:p>
            <a:pPr algn="r" eaLnBrk="1" hangingPunct="1">
              <a:defRPr/>
            </a:pPr>
            <a:r>
              <a:rPr lang="ar-JO" sz="6000" dirty="0">
                <a:solidFill>
                  <a:srgbClr val="FFFFFF"/>
                </a:solidFill>
                <a:latin typeface="Arial" panose="020B0604020202020204" pitchFamily="34" charset="0"/>
                <a:cs typeface="Arial" panose="020B0604020202020204" pitchFamily="34" charset="0"/>
              </a:rPr>
              <a:t>تسديد الإحتياجات المادية</a:t>
            </a:r>
            <a:endParaRPr lang="en-US" sz="1600" dirty="0">
              <a:solidFill>
                <a:srgbClr val="000000"/>
              </a:solidFill>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206680" y="663079"/>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panose="020B0604020202020204" pitchFamily="34" charset="0"/>
                <a:cs typeface="Arial" panose="020B0604020202020204" pitchFamily="34" charset="0"/>
              </a:rPr>
              <a:t>س7</a:t>
            </a:r>
            <a:endParaRPr lang="en-US"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45773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pic>
        <p:nvPicPr>
          <p:cNvPr id="457731" name="Picture 2" descr="bible00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Rectangle 3"/>
          <p:cNvSpPr>
            <a:spLocks noGrp="1" noChangeArrowheads="1"/>
          </p:cNvSpPr>
          <p:nvPr>
            <p:ph type="ctrTitle"/>
          </p:nvPr>
        </p:nvSpPr>
        <p:spPr>
          <a:xfrm>
            <a:off x="2968625" y="635000"/>
            <a:ext cx="6140450" cy="3657600"/>
          </a:xfrm>
          <a:effectLst>
            <a:outerShdw blurRad="63500" dist="35921" dir="2700000" algn="ctr" rotWithShape="0">
              <a:schemeClr val="tx1">
                <a:alpha val="74998"/>
              </a:schemeClr>
            </a:outerShdw>
          </a:effectLst>
        </p:spPr>
        <p:txBody>
          <a:bodyPr/>
          <a:lstStyle/>
          <a:p>
            <a:pPr>
              <a:defRPr/>
            </a:pPr>
            <a:r>
              <a:rPr lang="ar-JO" altLang="ja-JP" sz="4000" b="1" dirty="0">
                <a:solidFill>
                  <a:srgbClr val="FFFFFF"/>
                </a:solidFill>
                <a:latin typeface="Arial" panose="020B0604020202020204" pitchFamily="34" charset="0"/>
                <a:ea typeface="ＭＳ Ｐゴシック" charset="0"/>
                <a:cs typeface="Arial" panose="020B0604020202020204" pitchFamily="34" charset="0"/>
              </a:rPr>
              <a:t> .... الْمُعْطِي فَب</a:t>
            </a:r>
            <a:r>
              <a:rPr lang="ar-JO" altLang="ja-JP" sz="4000" b="1" dirty="0">
                <a:solidFill>
                  <a:srgbClr val="FFFF00"/>
                </a:solidFill>
                <a:latin typeface="Arial" panose="020B0604020202020204" pitchFamily="34" charset="0"/>
                <a:ea typeface="ＭＳ Ｐゴシック" charset="0"/>
                <a:cs typeface="Arial" panose="020B0604020202020204" pitchFamily="34" charset="0"/>
              </a:rPr>
              <a:t>ِسَخَاءٍ</a:t>
            </a:r>
            <a:br>
              <a:rPr lang="ar-JO" altLang="ja-JP" sz="4000" b="1" dirty="0">
                <a:solidFill>
                  <a:srgbClr val="FFFF00"/>
                </a:solidFill>
                <a:latin typeface="Arial" panose="020B0604020202020204" pitchFamily="34" charset="0"/>
                <a:ea typeface="ＭＳ Ｐゴシック" charset="0"/>
                <a:cs typeface="Arial" panose="020B0604020202020204" pitchFamily="34" charset="0"/>
              </a:rPr>
            </a:br>
            <a:r>
              <a:rPr lang="ar-JO" altLang="ja-JP" sz="4000" b="1" dirty="0">
                <a:solidFill>
                  <a:srgbClr val="FFFFFF"/>
                </a:solidFill>
                <a:latin typeface="Arial" panose="020B0604020202020204" pitchFamily="34" charset="0"/>
                <a:ea typeface="ＭＳ Ｐゴシック" charset="0"/>
                <a:cs typeface="Arial" panose="020B0604020202020204" pitchFamily="34" charset="0"/>
              </a:rPr>
              <a:t>(رومية 12: 8)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028384" y="116632"/>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س43</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س52</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9778"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Selfish Giving</a:t>
            </a:r>
          </a:p>
        </p:txBody>
      </p:sp>
      <p:pic>
        <p:nvPicPr>
          <p:cNvPr id="459779" name="Picture 3" descr="GivingOfferatory"/>
          <p:cNvPicPr>
            <a:picLocks noChangeAspect="1" noChangeArrowheads="1"/>
          </p:cNvPicPr>
          <p:nvPr/>
        </p:nvPicPr>
        <p:blipFill>
          <a:blip r:embed="rId3" cstate="screen">
            <a:extLst>
              <a:ext uri="{28A0092B-C50C-407E-A947-70E740481C1C}">
                <a14:useLocalDpi xmlns:a14="http://schemas.microsoft.com/office/drawing/2010/main"/>
              </a:ext>
            </a:extLst>
          </a:blip>
          <a:srcRect l="13680" t="-23" r="28247" b="69920"/>
          <a:stretch>
            <a:fillRect/>
          </a:stretch>
        </p:blipFill>
        <p:spPr bwMode="auto">
          <a:xfrm rot="209472">
            <a:off x="77883" y="389154"/>
            <a:ext cx="9145588"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bwMode="auto">
          <a:xfrm>
            <a:off x="611560" y="116632"/>
            <a:ext cx="7056784" cy="864096"/>
          </a:xfrm>
          <a:prstGeom prst="wedgeRoundRectCallout">
            <a:avLst>
              <a:gd name="adj1" fmla="val 23979"/>
              <a:gd name="adj2" fmla="val 268264"/>
              <a:gd name="adj3" fmla="val 16667"/>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9780" name="Text Box 5"/>
          <p:cNvSpPr txBox="1">
            <a:spLocks noChangeArrowheads="1"/>
          </p:cNvSpPr>
          <p:nvPr/>
        </p:nvSpPr>
        <p:spPr bwMode="auto">
          <a:xfrm>
            <a:off x="611560" y="44624"/>
            <a:ext cx="69488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000000"/>
                </a:solidFill>
                <a:latin typeface="Arial" panose="020B0604020202020204" pitchFamily="34" charset="0"/>
                <a:cs typeface="Arial" panose="020B0604020202020204" pitchFamily="34" charset="0"/>
              </a:rPr>
              <a:t>لقد تبرعوا به، لكنهم لم يهتموا بالتقدمة اليوم.</a:t>
            </a:r>
            <a:endParaRPr lang="en-US" sz="2800" b="1" dirty="0">
              <a:solidFill>
                <a:srgbClr val="000000"/>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028384" y="116632"/>
            <a:ext cx="829816" cy="1200328"/>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س16</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س61</a:t>
            </a:r>
            <a:endParaRPr lang="en-US" b="1" dirty="0">
              <a:solidFill>
                <a:srgbClr val="FFFFFF"/>
              </a:solidFill>
              <a:effectLst>
                <a:glow rad="177800">
                  <a:srgbClr val="000000"/>
                </a:glow>
              </a:effectLst>
              <a:latin typeface="Arial"/>
              <a:cs typeface="Arial"/>
            </a:endParaRPr>
          </a:p>
          <a:p>
            <a:pPr eaLnBrk="1" hangingPunct="1">
              <a:defRPr/>
            </a:pPr>
            <a:r>
              <a:rPr lang="ar-JO" b="1" dirty="0">
                <a:solidFill>
                  <a:srgbClr val="FFFFFF"/>
                </a:solidFill>
                <a:effectLst>
                  <a:glow rad="177800">
                    <a:srgbClr val="000000"/>
                  </a:glow>
                </a:effectLst>
                <a:latin typeface="Arial"/>
                <a:cs typeface="Arial"/>
              </a:rPr>
              <a:t>س88</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title" idx="4294967295"/>
          </p:nvPr>
        </p:nvSpPr>
        <p:spPr>
          <a:xfrm>
            <a:off x="685800" y="76200"/>
            <a:ext cx="7772400" cy="1143000"/>
          </a:xfrm>
        </p:spPr>
        <p:txBody>
          <a:bodyPr/>
          <a:lstStyle/>
          <a:p>
            <a:pPr eaLnBrk="1" hangingPunct="1"/>
            <a:r>
              <a:rPr lang="en-US" sz="3200">
                <a:latin typeface="Arial" charset="0"/>
              </a:rPr>
              <a:t>Great Preaching on Giving!</a:t>
            </a:r>
            <a:endParaRPr lang="en-US">
              <a:latin typeface="Arial" charset="0"/>
            </a:endParaRPr>
          </a:p>
        </p:txBody>
      </p:sp>
      <p:sp>
        <p:nvSpPr>
          <p:cNvPr id="461826" name="Rectangle 3"/>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pic>
        <p:nvPicPr>
          <p:cNvPr id="461827" name="Picture 4" descr="Giv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3688" y="0"/>
            <a:ext cx="6016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8" name="Text Box 5"/>
          <p:cNvSpPr txBox="1">
            <a:spLocks noChangeArrowheads="1"/>
          </p:cNvSpPr>
          <p:nvPr/>
        </p:nvSpPr>
        <p:spPr bwMode="auto">
          <a:xfrm>
            <a:off x="1600200" y="5867400"/>
            <a:ext cx="5943600" cy="946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000000"/>
                </a:solidFill>
                <a:latin typeface="Arial" panose="020B0604020202020204" pitchFamily="34" charset="0"/>
                <a:cs typeface="Arial" panose="020B0604020202020204" pitchFamily="34" charset="0"/>
              </a:rPr>
              <a:t>كانت تلك أفضل عظة سمعتها عن العطاء        على الإطلاق.</a:t>
            </a:r>
            <a:endParaRPr lang="en-US" sz="2800" b="1" dirty="0">
              <a:solidFill>
                <a:srgbClr val="000000"/>
              </a:solidFill>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028384" y="116632"/>
            <a:ext cx="829816" cy="156966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ar-JO" b="1" dirty="0">
                <a:solidFill>
                  <a:srgbClr val="FFFFFF"/>
                </a:solidFill>
                <a:effectLst>
                  <a:glow rad="177800">
                    <a:srgbClr val="000000"/>
                  </a:glow>
                </a:effectLst>
                <a:latin typeface="Arial"/>
                <a:cs typeface="Arial"/>
              </a:rPr>
              <a:t>س25</a:t>
            </a:r>
          </a:p>
          <a:p>
            <a:pPr eaLnBrk="1" hangingPunct="1">
              <a:defRPr/>
            </a:pPr>
            <a:r>
              <a:rPr lang="ar-JO" b="1" dirty="0">
                <a:solidFill>
                  <a:srgbClr val="FFFFFF"/>
                </a:solidFill>
                <a:effectLst>
                  <a:glow rad="177800">
                    <a:srgbClr val="000000"/>
                  </a:glow>
                </a:effectLst>
                <a:latin typeface="Arial"/>
                <a:cs typeface="Arial"/>
              </a:rPr>
              <a:t>س34</a:t>
            </a:r>
          </a:p>
          <a:p>
            <a:pPr eaLnBrk="1" hangingPunct="1">
              <a:defRPr/>
            </a:pPr>
            <a:r>
              <a:rPr lang="ar-JO" b="1" dirty="0">
                <a:solidFill>
                  <a:srgbClr val="FFFFFF"/>
                </a:solidFill>
                <a:effectLst>
                  <a:glow rad="177800">
                    <a:srgbClr val="000000"/>
                  </a:glow>
                </a:effectLst>
                <a:latin typeface="Arial"/>
                <a:cs typeface="Arial"/>
              </a:rPr>
              <a:t>س70</a:t>
            </a:r>
          </a:p>
          <a:p>
            <a:pPr eaLnBrk="1" hangingPunct="1">
              <a:defRPr/>
            </a:pPr>
            <a:r>
              <a:rPr lang="ar-JO" b="1" dirty="0">
                <a:solidFill>
                  <a:srgbClr val="FFFFFF"/>
                </a:solidFill>
                <a:effectLst>
                  <a:glow rad="177800">
                    <a:srgbClr val="000000"/>
                  </a:glow>
                </a:effectLst>
                <a:latin typeface="Arial"/>
                <a:cs typeface="Arial"/>
              </a:rPr>
              <a:t>س79</a:t>
            </a:r>
            <a:endParaRPr lang="en-US" b="1" dirty="0">
              <a:solidFill>
                <a:srgbClr val="FFFFFF"/>
              </a:solidFill>
              <a:effectLst>
                <a:glow rad="177800">
                  <a:srgbClr val="000000"/>
                </a:glow>
              </a:effectLst>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Slide 69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874" name="Rectangle 2"/>
          <p:cNvSpPr>
            <a:spLocks noGrp="1" noChangeArrowheads="1"/>
          </p:cNvSpPr>
          <p:nvPr>
            <p:ph type="title" idx="4294967295"/>
          </p:nvPr>
        </p:nvSpPr>
        <p:spPr>
          <a:xfrm>
            <a:off x="685800" y="609600"/>
            <a:ext cx="7772400" cy="2209800"/>
          </a:xfrm>
        </p:spPr>
        <p:txBody>
          <a:bodyPr/>
          <a:lstStyle/>
          <a:p>
            <a:pPr eaLnBrk="1" hangingPunct="1"/>
            <a:r>
              <a:rPr lang="ar-JO" sz="8800" dirty="0">
                <a:latin typeface="Arial" panose="020B0604020202020204" pitchFamily="34" charset="0"/>
                <a:ea typeface="ＭＳ Ｐゴシック" charset="0"/>
                <a:cs typeface="Arial" panose="020B0604020202020204" pitchFamily="34" charset="0"/>
              </a:rPr>
              <a:t>الخدمة</a:t>
            </a:r>
            <a:r>
              <a:rPr lang="en-US" sz="8800" dirty="0">
                <a:latin typeface="Arial" panose="020B0604020202020204" pitchFamily="34" charset="0"/>
                <a:ea typeface="ＭＳ Ｐゴシック" charset="0"/>
                <a:cs typeface="Arial" panose="020B0604020202020204" pitchFamily="34" charset="0"/>
              </a:rPr>
              <a:t> </a:t>
            </a:r>
            <a:br>
              <a:rPr lang="en-US" sz="8800" dirty="0">
                <a:latin typeface="Arial" panose="020B0604020202020204" pitchFamily="34" charset="0"/>
                <a:ea typeface="ＭＳ Ｐゴシック" charset="0"/>
                <a:cs typeface="Arial" panose="020B0604020202020204" pitchFamily="34" charset="0"/>
              </a:rPr>
            </a:br>
            <a:r>
              <a:rPr lang="ar-JO" sz="8800" dirty="0">
                <a:latin typeface="Arial" panose="020B0604020202020204" pitchFamily="34" charset="0"/>
                <a:ea typeface="ＭＳ Ｐゴシック" charset="0"/>
                <a:cs typeface="Arial" panose="020B0604020202020204" pitchFamily="34" charset="0"/>
              </a:rPr>
              <a:t>= المساعدة</a:t>
            </a:r>
            <a:endParaRPr lang="en-US" dirty="0">
              <a:latin typeface="Arial" panose="020B0604020202020204" pitchFamily="34" charset="0"/>
              <a:ea typeface="ＭＳ Ｐゴシック" charset="0"/>
              <a:cs typeface="Arial" panose="020B0604020202020204" pitchFamily="34" charset="0"/>
            </a:endParaRPr>
          </a:p>
        </p:txBody>
      </p:sp>
      <p:sp>
        <p:nvSpPr>
          <p:cNvPr id="46387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21239A"/>
              </a:solidFill>
              <a:latin typeface="Arial" panose="020B0604020202020204" pitchFamily="34" charset="0"/>
              <a:cs typeface="Arial" panose="020B0604020202020204" pitchFamily="34" charset="0"/>
            </a:endParaRPr>
          </a:p>
        </p:txBody>
      </p:sp>
      <p:sp>
        <p:nvSpPr>
          <p:cNvPr id="463876" name="Rectangle 2"/>
          <p:cNvSpPr>
            <a:spLocks noChangeArrowheads="1"/>
          </p:cNvSpPr>
          <p:nvPr/>
        </p:nvSpPr>
        <p:spPr bwMode="auto">
          <a:xfrm>
            <a:off x="533400" y="3581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kumimoji="1" lang="ar-JO" sz="5400" b="1" dirty="0">
                <a:solidFill>
                  <a:srgbClr val="FFFFFF"/>
                </a:solidFill>
                <a:latin typeface="Arial" panose="020B0604020202020204" pitchFamily="34" charset="0"/>
                <a:cs typeface="Arial" panose="020B0604020202020204" pitchFamily="34" charset="0"/>
              </a:rPr>
              <a:t>تسديد الإحتياجات العملية</a:t>
            </a:r>
            <a:endParaRPr kumimoji="1" lang="en-US" b="1" dirty="0">
              <a:solidFill>
                <a:srgbClr val="FFFFFF"/>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028384" y="692696"/>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س8</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Bible and lamp pho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1800" y="1276350"/>
            <a:ext cx="5738813"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2" name="Picture 3" descr="bible0033"/>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4" name="Rectangle 4"/>
          <p:cNvSpPr>
            <a:spLocks noGrp="1" noChangeArrowheads="1"/>
          </p:cNvSpPr>
          <p:nvPr>
            <p:ph type="title" idx="4294967295"/>
          </p:nvPr>
        </p:nvSpPr>
        <p:spPr>
          <a:xfrm>
            <a:off x="685800" y="609600"/>
            <a:ext cx="7772400" cy="990600"/>
          </a:xfrm>
          <a:effectLst>
            <a:outerShdw blurRad="63500" dist="35921" dir="2700000" algn="ctr" rotWithShape="0">
              <a:srgbClr val="000000">
                <a:alpha val="74998"/>
              </a:srgbClr>
            </a:outerShdw>
          </a:effectLst>
        </p:spPr>
        <p:txBody>
          <a:bodyPr/>
          <a:lstStyle/>
          <a:p>
            <a:pPr>
              <a:defRPr/>
            </a:pP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2 تيموثاوس 1: 16-18</a:t>
            </a:r>
            <a:endParaRPr lang="en-US" dirty="0">
              <a:latin typeface="Arial" panose="020B0604020202020204" pitchFamily="34" charset="0"/>
              <a:cs typeface="Arial" panose="020B0604020202020204" pitchFamily="34" charset="0"/>
            </a:endParaRPr>
          </a:p>
        </p:txBody>
      </p:sp>
      <p:sp>
        <p:nvSpPr>
          <p:cNvPr id="353285" name="Rectangle 5"/>
          <p:cNvSpPr>
            <a:spLocks noChangeArrowheads="1"/>
          </p:cNvSpPr>
          <p:nvPr/>
        </p:nvSpPr>
        <p:spPr bwMode="auto">
          <a:xfrm>
            <a:off x="0" y="1752600"/>
            <a:ext cx="9144000" cy="4572000"/>
          </a:xfrm>
          <a:prstGeom prst="rect">
            <a:avLst/>
          </a:prstGeom>
          <a:noFill/>
          <a:ln w="9525">
            <a:noFill/>
            <a:miter lim="800000"/>
            <a:headEnd/>
            <a:tailEnd/>
          </a:ln>
          <a:effectLst/>
        </p:spPr>
        <p:txBody>
          <a:bodyPr anchor="ctr"/>
          <a:lstStyle/>
          <a:p>
            <a:pPr algn="ctr">
              <a:defRPr/>
            </a:pP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 16لِيُعْطِ الرَّبُّ رَحْمَةً لِبَيْتِ أُنِيسِيفُورُسَ، لأَنَّهُ مِرَارًا كَثِيرَةً </a:t>
            </a:r>
            <a:r>
              <a:rPr kumimoji="1" lang="ar-JO" sz="3200" b="1" dirty="0">
                <a:solidFill>
                  <a:srgbClr val="FFFF00"/>
                </a:solidFill>
                <a:effectLst>
                  <a:glow rad="127000">
                    <a:srgbClr val="000000">
                      <a:alpha val="91000"/>
                    </a:srgbClr>
                  </a:glow>
                </a:effectLst>
                <a:latin typeface="Arial" panose="020B0604020202020204" pitchFamily="34" charset="0"/>
                <a:cs typeface="Arial" panose="020B0604020202020204" pitchFamily="34" charset="0"/>
              </a:rPr>
              <a:t>أَرَاحَنِي</a:t>
            </a: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 وَلَمْ يَخْجَلْ بِسِلْسِلَتِي، 17بَلْ لَمَّا كَانَ فِي رُومِيَةَ، </a:t>
            </a:r>
            <a:r>
              <a:rPr kumimoji="1" lang="ar-JO" sz="3200" b="1" dirty="0">
                <a:solidFill>
                  <a:srgbClr val="FFFF00"/>
                </a:solidFill>
                <a:effectLst>
                  <a:glow rad="127000">
                    <a:srgbClr val="000000">
                      <a:alpha val="91000"/>
                    </a:srgbClr>
                  </a:glow>
                </a:effectLst>
                <a:latin typeface="Arial" panose="020B0604020202020204" pitchFamily="34" charset="0"/>
                <a:cs typeface="Arial" panose="020B0604020202020204" pitchFamily="34" charset="0"/>
              </a:rPr>
              <a:t>طَلَبَنِي بِأَوْفَرِ اجْتِهَادٍ </a:t>
            </a: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فَوَجَدَنِي. 18لِيُعْطِهِ الرَّبُّ أَنْ يَجِدَ رَحْمَةً مِنَ الرَّبِّ فِي ذلِكَ الْيَوْمِ. وَكُلُّ مَا كَانَ </a:t>
            </a:r>
            <a:r>
              <a:rPr kumimoji="1" lang="ar-JO" sz="3200" b="1" dirty="0">
                <a:solidFill>
                  <a:srgbClr val="FFFF00"/>
                </a:solidFill>
                <a:effectLst>
                  <a:glow rad="127000">
                    <a:srgbClr val="000000">
                      <a:alpha val="91000"/>
                    </a:srgbClr>
                  </a:glow>
                </a:effectLst>
                <a:latin typeface="Arial" panose="020B0604020202020204" pitchFamily="34" charset="0"/>
                <a:cs typeface="Arial" panose="020B0604020202020204" pitchFamily="34" charset="0"/>
              </a:rPr>
              <a:t>يَخْدِمُ</a:t>
            </a:r>
            <a:r>
              <a:rPr kumimoji="1" lang="ar-JO"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rPr>
              <a:t> فِي أَفَسُسَ أَنْتَ تَعْرِفُهُ جَيِّدًا.</a:t>
            </a:r>
            <a:endParaRPr kumimoji="1" lang="en-US" sz="3200" b="1" dirty="0">
              <a:solidFill>
                <a:srgbClr val="FFFFFF"/>
              </a:solidFill>
              <a:effectLst>
                <a:glow rad="127000">
                  <a:srgbClr val="000000">
                    <a:alpha val="91000"/>
                  </a:srgbClr>
                </a:glow>
              </a:effectLst>
              <a:latin typeface="Arial" panose="020B0604020202020204" pitchFamily="34" charset="0"/>
              <a:cs typeface="Arial" panose="020B0604020202020204" pitchFamily="34" charset="0"/>
            </a:endParaRPr>
          </a:p>
        </p:txBody>
      </p:sp>
      <p:sp>
        <p:nvSpPr>
          <p:cNvPr id="46592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21239A"/>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س17</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handofmerc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0" name="Rectangle 3"/>
          <p:cNvSpPr>
            <a:spLocks noGrp="1" noChangeArrowheads="1"/>
          </p:cNvSpPr>
          <p:nvPr>
            <p:ph type="title" idx="4294967295"/>
          </p:nvPr>
        </p:nvSpPr>
        <p:spPr>
          <a:xfrm>
            <a:off x="901700" y="381000"/>
            <a:ext cx="7342188" cy="914400"/>
          </a:xfrm>
          <a:solidFill>
            <a:srgbClr val="000000"/>
          </a:solidFill>
        </p:spPr>
        <p:txBody>
          <a:bodyPr/>
          <a:lstStyle/>
          <a:p>
            <a:r>
              <a:rPr lang="ar-JO" dirty="0">
                <a:solidFill>
                  <a:srgbClr val="FFFFFF"/>
                </a:solidFill>
                <a:latin typeface="Arial" panose="020B0604020202020204" pitchFamily="34" charset="0"/>
                <a:ea typeface="ＭＳ Ｐゴシック" charset="0"/>
                <a:cs typeface="Arial" panose="020B0604020202020204" pitchFamily="34" charset="0"/>
              </a:rPr>
              <a:t>1 كورنثوس 16: 17-18</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00387" name="Rectangle 4"/>
          <p:cNvSpPr>
            <a:spLocks noChangeArrowheads="1"/>
          </p:cNvSpPr>
          <p:nvPr/>
        </p:nvSpPr>
        <p:spPr bwMode="auto">
          <a:xfrm>
            <a:off x="533400" y="1752600"/>
            <a:ext cx="80010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r>
              <a:rPr kumimoji="1" lang="ar-JO" altLang="ja-JP" sz="4400" b="1" dirty="0">
                <a:solidFill>
                  <a:srgbClr val="000000"/>
                </a:solidFill>
                <a:effectLst>
                  <a:glow rad="241300">
                    <a:srgbClr val="FFFFFF">
                      <a:alpha val="88000"/>
                    </a:srgbClr>
                  </a:glow>
                </a:effectLst>
                <a:latin typeface="Arial" panose="020B0604020202020204" pitchFamily="34" charset="0"/>
                <a:cs typeface="Arial" panose="020B0604020202020204" pitchFamily="34" charset="0"/>
              </a:rPr>
              <a:t>ثم إني أفرح بمجيء استفاناس وفرتوناتوس وأخائيكوس لأن </a:t>
            </a:r>
            <a:r>
              <a:rPr kumimoji="1" lang="ar-JO" altLang="ja-JP" sz="4400" b="1" dirty="0">
                <a:solidFill>
                  <a:srgbClr val="0070C0"/>
                </a:solidFill>
                <a:effectLst>
                  <a:glow rad="241300">
                    <a:srgbClr val="FFFFFF">
                      <a:alpha val="88000"/>
                    </a:srgbClr>
                  </a:glow>
                </a:effectLst>
                <a:latin typeface="Arial" panose="020B0604020202020204" pitchFamily="34" charset="0"/>
                <a:cs typeface="Arial" panose="020B0604020202020204" pitchFamily="34" charset="0"/>
              </a:rPr>
              <a:t>نقصانكم هؤلاء قد جبروه </a:t>
            </a:r>
            <a:r>
              <a:rPr kumimoji="1" lang="ar-JO" altLang="ja-JP" sz="4400" b="1" dirty="0">
                <a:solidFill>
                  <a:srgbClr val="000000"/>
                </a:solidFill>
                <a:effectLst>
                  <a:glow rad="241300">
                    <a:srgbClr val="FFFFFF">
                      <a:alpha val="88000"/>
                    </a:srgbClr>
                  </a:glow>
                </a:effectLst>
                <a:latin typeface="Arial" panose="020B0604020202020204" pitchFamily="34" charset="0"/>
                <a:cs typeface="Arial" panose="020B0604020202020204" pitchFamily="34" charset="0"/>
              </a:rPr>
              <a:t>إذ </a:t>
            </a:r>
            <a:r>
              <a:rPr kumimoji="1" lang="ar-JO" altLang="ja-JP" sz="4400" b="1" dirty="0">
                <a:solidFill>
                  <a:srgbClr val="0070C0"/>
                </a:solidFill>
                <a:effectLst>
                  <a:glow rad="241300">
                    <a:srgbClr val="FFFFFF">
                      <a:alpha val="88000"/>
                    </a:srgbClr>
                  </a:glow>
                </a:effectLst>
                <a:latin typeface="Arial" panose="020B0604020202020204" pitchFamily="34" charset="0"/>
                <a:cs typeface="Arial" panose="020B0604020202020204" pitchFamily="34" charset="0"/>
              </a:rPr>
              <a:t>أراحوا روحي </a:t>
            </a:r>
            <a:r>
              <a:rPr kumimoji="1" lang="ar-JO" altLang="ja-JP" sz="4400" b="1" dirty="0">
                <a:solidFill>
                  <a:srgbClr val="000000"/>
                </a:solidFill>
                <a:effectLst>
                  <a:glow rad="241300">
                    <a:srgbClr val="FFFFFF">
                      <a:alpha val="88000"/>
                    </a:srgbClr>
                  </a:glow>
                </a:effectLst>
                <a:latin typeface="Arial" panose="020B0604020202020204" pitchFamily="34" charset="0"/>
                <a:cs typeface="Arial" panose="020B0604020202020204" pitchFamily="34" charset="0"/>
              </a:rPr>
              <a:t>وروحكم فاعرفوا مثل هؤلاء</a:t>
            </a:r>
          </a:p>
          <a:p>
            <a:pPr algn="ctr">
              <a:defRPr/>
            </a:pPr>
            <a:endParaRPr kumimoji="1" lang="en-US" sz="4400" b="1" dirty="0">
              <a:solidFill>
                <a:srgbClr val="FFFFFF"/>
              </a:solidFill>
              <a:effectLst>
                <a:glow rad="241300">
                  <a:srgbClr val="FFFFFF">
                    <a:alpha val="88000"/>
                  </a:srgbClr>
                </a:glow>
              </a:effectLst>
              <a:latin typeface="Arial" panose="020B0604020202020204" pitchFamily="34" charset="0"/>
              <a:cs typeface="Arial" panose="020B0604020202020204" pitchFamily="34" charset="0"/>
            </a:endParaRPr>
          </a:p>
        </p:txBody>
      </p:sp>
      <p:sp>
        <p:nvSpPr>
          <p:cNvPr id="467972"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58</a:t>
            </a:r>
            <a:endParaRPr lang="en-US" b="1" i="1" dirty="0">
              <a:solidFill>
                <a:srgbClr val="000000"/>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س44</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strVal val="#ppt_w*0.70"/>
                                          </p:val>
                                        </p:tav>
                                        <p:tav tm="100000">
                                          <p:val>
                                            <p:strVal val="#ppt_w"/>
                                          </p:val>
                                        </p:tav>
                                      </p:tavLst>
                                    </p:anim>
                                    <p:anim calcmode="lin" valueType="num">
                                      <p:cBhvr>
                                        <p:cTn id="8" dur="1000" fill="hold"/>
                                        <p:tgtEl>
                                          <p:spTgt spid="400387"/>
                                        </p:tgtEl>
                                        <p:attrNameLst>
                                          <p:attrName>ppt_h</p:attrName>
                                        </p:attrNameLst>
                                      </p:cBhvr>
                                      <p:tavLst>
                                        <p:tav tm="0">
                                          <p:val>
                                            <p:strVal val="#ppt_h"/>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9" name="Text Box 3"/>
          <p:cNvSpPr txBox="1">
            <a:spLocks noChangeArrowheads="1"/>
          </p:cNvSpPr>
          <p:nvPr/>
        </p:nvSpPr>
        <p:spPr bwMode="auto">
          <a:xfrm>
            <a:off x="304800" y="1371600"/>
            <a:ext cx="88392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هذه الخدمات على الرغم من أنها غالبًا ما تفوتها أعين الجمهور لكنها </a:t>
            </a:r>
            <a:r>
              <a:rPr lang="ar-JO" sz="3600" b="1" dirty="0">
                <a:solidFill>
                  <a:srgbClr val="FFFF00"/>
                </a:solidFill>
                <a:latin typeface="Arial" panose="020B0604020202020204" pitchFamily="34" charset="0"/>
                <a:ea typeface="ＭＳ Ｐゴシック" charset="-128"/>
                <a:cs typeface="Arial" panose="020B0604020202020204" pitchFamily="34" charset="0"/>
              </a:rPr>
              <a:t>تشكل العمود الفقري لكنيسة محلية فعالة</a:t>
            </a:r>
            <a:r>
              <a:rPr lang="ar-JO" sz="3600" b="1" dirty="0">
                <a:solidFill>
                  <a:srgbClr val="FFFFFF"/>
                </a:solidFill>
                <a:latin typeface="Arial" panose="020B0604020202020204" pitchFamily="34" charset="0"/>
                <a:ea typeface="ＭＳ Ｐゴシック" charset="-128"/>
                <a:cs typeface="Arial" panose="020B0604020202020204" pitchFamily="34" charset="0"/>
              </a:rPr>
              <a:t>. فهي تحمي الإعلان العام للكلمة من الإنقطاع والتأخير والمطالب غير الضرورية. وتجدر الإشارة إلى أن جميع المسيحيين يجب أن يكونوا متاحين للاإستماع إليهم. المساعدة والإسناد، ولكن ليس الجميع قادرين على القيام بذلك </a:t>
            </a:r>
            <a:r>
              <a:rPr lang="ar-JO" sz="3600" b="1" dirty="0">
                <a:solidFill>
                  <a:srgbClr val="FFFF00"/>
                </a:solidFill>
                <a:latin typeface="Arial" panose="020B0604020202020204" pitchFamily="34" charset="0"/>
                <a:ea typeface="ＭＳ Ｐゴシック" charset="-128"/>
                <a:cs typeface="Arial" panose="020B0604020202020204" pitchFamily="34" charset="0"/>
              </a:rPr>
              <a:t>بفرح وسهولة وكفاءة </a:t>
            </a:r>
            <a:r>
              <a:rPr lang="ar-JO" sz="3600" b="1" dirty="0">
                <a:solidFill>
                  <a:srgbClr val="FFFFFF"/>
                </a:solidFill>
                <a:latin typeface="Arial" panose="020B0604020202020204" pitchFamily="34" charset="0"/>
                <a:ea typeface="ＭＳ Ｐゴシック" charset="-128"/>
                <a:cs typeface="Arial" panose="020B0604020202020204" pitchFamily="34" charset="0"/>
              </a:rPr>
              <a:t>لا تنتهي.</a:t>
            </a:r>
            <a:r>
              <a:rPr lang="en-US" sz="3600" b="1" dirty="0">
                <a:solidFill>
                  <a:srgbClr val="FFFFFF"/>
                </a:solidFill>
                <a:latin typeface="Arial" panose="020B0604020202020204" pitchFamily="34" charset="0"/>
                <a:ea typeface="ＭＳ Ｐゴシック" charset="-128"/>
                <a:cs typeface="Arial" panose="020B0604020202020204" pitchFamily="34" charset="0"/>
              </a:rPr>
              <a:t>  </a:t>
            </a:r>
          </a:p>
        </p:txBody>
      </p:sp>
      <p:sp>
        <p:nvSpPr>
          <p:cNvPr id="357380"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ar-JO" sz="4400" dirty="0">
                <a:latin typeface="Arial" panose="020B0604020202020204" pitchFamily="34" charset="0"/>
                <a:cs typeface="Arial" panose="020B0604020202020204" pitchFamily="34" charset="0"/>
              </a:rPr>
              <a:t>الأعوان ضروريون</a:t>
            </a:r>
            <a:endParaRPr lang="en-US" b="0" dirty="0">
              <a:solidFill>
                <a:srgbClr val="FF0000"/>
              </a:solidFill>
              <a:latin typeface="Arial" panose="020B0604020202020204" pitchFamily="34" charset="0"/>
              <a:cs typeface="Arial" panose="020B0604020202020204" pitchFamily="34" charset="0"/>
            </a:endParaRPr>
          </a:p>
        </p:txBody>
      </p:sp>
      <p:sp>
        <p:nvSpPr>
          <p:cNvPr id="47002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rPr>
              <a:t>58</a:t>
            </a:r>
            <a:endParaRPr lang="en-US" b="1" i="1" dirty="0">
              <a:solidFill>
                <a:srgbClr val="FFFFFF"/>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س26</a:t>
            </a:r>
            <a:endParaRPr lang="en-US" b="1" kern="0" dirty="0">
              <a:solidFill>
                <a:srgbClr val="FFFFFF"/>
              </a:solidFill>
              <a:effectLst>
                <a:glow rad="177800">
                  <a:srgbClr val="000000"/>
                </a:glow>
              </a:effectLst>
              <a:latin typeface="Arial"/>
              <a:cs typeface="Arial"/>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7" name="Text Box 3"/>
          <p:cNvSpPr txBox="1">
            <a:spLocks noChangeArrowheads="1"/>
          </p:cNvSpPr>
          <p:nvPr/>
        </p:nvSpPr>
        <p:spPr bwMode="auto">
          <a:xfrm>
            <a:off x="457200" y="1371600"/>
            <a:ext cx="868680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في أغلب الأحيان يكون هؤلاء الأشخاص </a:t>
            </a:r>
            <a:r>
              <a:rPr lang="ar-JO" sz="3600" b="1" dirty="0">
                <a:solidFill>
                  <a:srgbClr val="FFFF00"/>
                </a:solidFill>
                <a:latin typeface="Arial" panose="020B0604020202020204" pitchFamily="34" charset="0"/>
                <a:ea typeface="ＭＳ Ｐゴシック" charset="-128"/>
                <a:cs typeface="Arial" panose="020B0604020202020204" pitchFamily="34" charset="0"/>
              </a:rPr>
              <a:t>ملاحظين</a:t>
            </a:r>
            <a:r>
              <a:rPr lang="ar-JO" sz="3600" b="1" dirty="0">
                <a:solidFill>
                  <a:srgbClr val="FFFFFF"/>
                </a:solidFill>
                <a:latin typeface="Arial" panose="020B0604020202020204" pitchFamily="34" charset="0"/>
                <a:ea typeface="ＭＳ Ｐゴシック" charset="-128"/>
                <a:cs typeface="Arial" panose="020B0604020202020204" pitchFamily="34" charset="0"/>
              </a:rPr>
              <a:t> للغاية، وقادرين على ملاحظة الإحتياجات والإعتناء بها دون أن يضطر الآخرون إلى لفت انتباههم إليهم. وعادةً ما </a:t>
            </a:r>
            <a:r>
              <a:rPr lang="ar-JO" sz="3600" b="1" dirty="0">
                <a:solidFill>
                  <a:srgbClr val="FFFF00"/>
                </a:solidFill>
                <a:latin typeface="Arial" panose="020B0604020202020204" pitchFamily="34" charset="0"/>
                <a:ea typeface="ＭＳ Ｐゴシック" charset="-128"/>
                <a:cs typeface="Arial" panose="020B0604020202020204" pitchFamily="34" charset="0"/>
              </a:rPr>
              <a:t>يكرهون الأضواء</a:t>
            </a:r>
            <a:endParaRPr lang="en-US" sz="3600" b="1" dirty="0">
              <a:solidFill>
                <a:srgbClr val="FFFF00"/>
              </a:solidFill>
              <a:latin typeface="Arial" panose="020B0604020202020204" pitchFamily="34" charset="0"/>
              <a:ea typeface="ＭＳ Ｐゴシック" charset="-128"/>
              <a:cs typeface="Arial" panose="020B0604020202020204" pitchFamily="34" charset="0"/>
            </a:endParaRPr>
          </a:p>
          <a:p>
            <a:pPr eaLnBrk="1" hangingPunct="1">
              <a:spcBef>
                <a:spcPct val="50000"/>
              </a:spcBef>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a:t>
            </a:r>
            <a:r>
              <a:rPr lang="ar-JO" sz="3600" b="1" dirty="0">
                <a:solidFill>
                  <a:srgbClr val="FFFFFF"/>
                </a:solidFill>
                <a:latin typeface="Arial" panose="020B0604020202020204" pitchFamily="34" charset="0"/>
                <a:ea typeface="ＭＳ Ｐゴシック" charset="-128"/>
                <a:cs typeface="Arial" panose="020B0604020202020204" pitchFamily="34" charset="0"/>
              </a:rPr>
              <a:t>سويندول، 4</a:t>
            </a:r>
            <a:r>
              <a:rPr lang="en-US" sz="3600" b="1" dirty="0">
                <a:solidFill>
                  <a:srgbClr val="FFFFFF"/>
                </a:solidFill>
                <a:latin typeface="Arial" panose="020B0604020202020204" pitchFamily="34" charset="0"/>
                <a:ea typeface="ＭＳ Ｐゴシック" charset="-128"/>
                <a:cs typeface="Arial" panose="020B0604020202020204" pitchFamily="34" charset="0"/>
              </a:rPr>
              <a:t>)</a:t>
            </a:r>
          </a:p>
        </p:txBody>
      </p:sp>
      <p:sp>
        <p:nvSpPr>
          <p:cNvPr id="359428"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ar-JO" sz="4400" dirty="0">
                <a:latin typeface="Arial" panose="020B0604020202020204" pitchFamily="34" charset="0"/>
                <a:cs typeface="Arial" panose="020B0604020202020204" pitchFamily="34" charset="0"/>
              </a:rPr>
              <a:t>الأعوان ضروريون</a:t>
            </a:r>
            <a:endParaRPr lang="en-US" b="0" dirty="0">
              <a:solidFill>
                <a:srgbClr val="FF0000"/>
              </a:solidFill>
              <a:latin typeface="Arial" panose="020B0604020202020204" pitchFamily="34" charset="0"/>
              <a:cs typeface="Arial" panose="020B0604020202020204" pitchFamily="34" charset="0"/>
            </a:endParaRPr>
          </a:p>
        </p:txBody>
      </p:sp>
      <p:sp>
        <p:nvSpPr>
          <p:cNvPr id="47206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FFFFFF"/>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78688" y="591071"/>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س17</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س44</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p:txBody>
          <a:bodyPr/>
          <a:lstStyle/>
          <a:p>
            <a:pPr eaLnBrk="1" hangingPunct="1"/>
            <a:r>
              <a:rPr lang="en-US" sz="4400" b="0">
                <a:latin typeface="Arial" charset="0"/>
              </a:rPr>
              <a:t>Never Forget</a:t>
            </a:r>
            <a:endParaRPr lang="en-US">
              <a:latin typeface="Arial" charset="0"/>
            </a:endParaRPr>
          </a:p>
        </p:txBody>
      </p:sp>
      <p:pic>
        <p:nvPicPr>
          <p:cNvPr id="318466" name="Picture 3" descr="image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4"/>
          <p:cNvSpPr>
            <a:spLocks noChangeArrowheads="1"/>
          </p:cNvSpPr>
          <p:nvPr/>
        </p:nvSpPr>
        <p:spPr bwMode="auto">
          <a:xfrm>
            <a:off x="6991350" y="50514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pic>
        <p:nvPicPr>
          <p:cNvPr id="318468" name="Picture 5" descr="USSNY Mot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84800" y="-2508250"/>
            <a:ext cx="35814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a:extLst>
              <a:ext uri="{FF2B5EF4-FFF2-40B4-BE49-F238E27FC236}">
                <a16:creationId xmlns:a16="http://schemas.microsoft.com/office/drawing/2014/main" id="{5AF2CE3F-EE0A-6B49-8FA9-82B08D4981B7}"/>
              </a:ext>
            </a:extLst>
          </p:cNvPr>
          <p:cNvSpPr txBox="1">
            <a:spLocks noChangeArrowheads="1"/>
          </p:cNvSpPr>
          <p:nvPr/>
        </p:nvSpPr>
        <p:spPr bwMode="auto">
          <a:xfrm>
            <a:off x="4267200" y="0"/>
            <a:ext cx="4876800" cy="1905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defRPr/>
            </a:pPr>
            <a:r>
              <a:rPr lang="ar-JO" sz="3200" kern="0" dirty="0">
                <a:latin typeface="Arial" panose="020B0604020202020204" pitchFamily="34" charset="0"/>
                <a:cs typeface="Arial" panose="020B0604020202020204" pitchFamily="34" charset="0"/>
              </a:rPr>
              <a:t>القوة تتشكل من خلال التضحية</a:t>
            </a:r>
          </a:p>
          <a:p>
            <a:pPr eaLnBrk="1" hangingPunct="1">
              <a:defRPr/>
            </a:pPr>
            <a:r>
              <a:rPr lang="ar-JO" sz="3200" kern="0" dirty="0">
                <a:latin typeface="Arial" panose="020B0604020202020204" pitchFamily="34" charset="0"/>
                <a:cs typeface="Arial" panose="020B0604020202020204" pitchFamily="34" charset="0"/>
              </a:rPr>
              <a:t>– شعار السفينة</a:t>
            </a:r>
            <a:endParaRPr lang="en-US" sz="2800" i="1" kern="0" dirty="0">
              <a:latin typeface="Arial" panose="020B0604020202020204" pitchFamily="34"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5" name="Picture 4" descr="Susan Nov 05 &amp; Siew K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0"/>
            <a:ext cx="9036496" cy="687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4114" name="Rectangle 2"/>
          <p:cNvSpPr>
            <a:spLocks noGrp="1" noChangeArrowheads="1"/>
          </p:cNvSpPr>
          <p:nvPr>
            <p:ph type="title" idx="4294967295"/>
          </p:nvPr>
        </p:nvSpPr>
        <p:spPr>
          <a:xfrm>
            <a:off x="827584" y="332656"/>
            <a:ext cx="7772400" cy="875184"/>
          </a:xfrm>
        </p:spPr>
        <p:txBody>
          <a:bodyPr/>
          <a:lstStyle/>
          <a:p>
            <a:pPr eaLnBrk="1" hangingPunct="1"/>
            <a:r>
              <a:rPr lang="ar-JO" sz="4400" dirty="0">
                <a:effectLst>
                  <a:glow rad="228600">
                    <a:schemeClr val="accent4">
                      <a:satMod val="175000"/>
                      <a:alpha val="72382"/>
                    </a:schemeClr>
                  </a:glow>
                </a:effectLst>
                <a:latin typeface="Arial" panose="020B0604020202020204" pitchFamily="34" charset="0"/>
                <a:cs typeface="Arial" panose="020B0604020202020204" pitchFamily="34" charset="0"/>
              </a:rPr>
              <a:t>سوزان تجسد الخدمة</a:t>
            </a:r>
            <a:endParaRPr lang="en-US" dirty="0">
              <a:effectLst>
                <a:glow rad="228600">
                  <a:schemeClr val="accent4">
                    <a:satMod val="175000"/>
                    <a:alpha val="72382"/>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idx="4294967295"/>
          </p:nvPr>
        </p:nvSpPr>
        <p:spPr>
          <a:xfrm>
            <a:off x="6011863" y="76200"/>
            <a:ext cx="2663825" cy="4800600"/>
          </a:xfrm>
        </p:spPr>
        <p:txBody>
          <a:bodyPr/>
          <a:lstStyle/>
          <a:p>
            <a:pPr eaLnBrk="1" hangingPunct="1"/>
            <a:r>
              <a:rPr lang="ar-JO" sz="4400" dirty="0">
                <a:solidFill>
                  <a:srgbClr val="000090"/>
                </a:solidFill>
                <a:latin typeface="Arial" panose="020B0604020202020204" pitchFamily="34" charset="0"/>
                <a:cs typeface="Arial" panose="020B0604020202020204" pitchFamily="34" charset="0"/>
              </a:rPr>
              <a:t>الخدمة   حاجة    ماسة</a:t>
            </a:r>
            <a:endParaRPr lang="en-US" sz="4400" dirty="0">
              <a:solidFill>
                <a:srgbClr val="000090"/>
              </a:solidFill>
              <a:latin typeface="Arial" panose="020B0604020202020204" pitchFamily="34" charset="0"/>
              <a:cs typeface="Arial" panose="020B0604020202020204" pitchFamily="34" charset="0"/>
            </a:endParaRPr>
          </a:p>
        </p:txBody>
      </p:sp>
      <p:pic>
        <p:nvPicPr>
          <p:cNvPr id="476163" name="Picture 3" descr="Service"/>
          <p:cNvPicPr>
            <a:picLocks noChangeAspect="1" noChangeArrowheads="1"/>
          </p:cNvPicPr>
          <p:nvPr/>
        </p:nvPicPr>
        <p:blipFill>
          <a:blip r:embed="rId3" cstate="screen">
            <a:extLst>
              <a:ext uri="{28A0092B-C50C-407E-A947-70E740481C1C}">
                <a14:useLocalDpi xmlns:a14="http://schemas.microsoft.com/office/drawing/2010/main"/>
              </a:ext>
            </a:extLst>
          </a:blip>
          <a:srcRect l="16612" r="22289" b="50000"/>
          <a:stretch>
            <a:fillRect/>
          </a:stretch>
        </p:blipFill>
        <p:spPr bwMode="auto">
          <a:xfrm rot="-586791">
            <a:off x="-877888" y="-1003300"/>
            <a:ext cx="7007226" cy="811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164" name="Text Box 5"/>
          <p:cNvSpPr txBox="1">
            <a:spLocks noChangeArrowheads="1"/>
          </p:cNvSpPr>
          <p:nvPr/>
        </p:nvSpPr>
        <p:spPr bwMode="auto">
          <a:xfrm rot="-720098">
            <a:off x="236538" y="5462588"/>
            <a:ext cx="7194550" cy="9540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800" b="1" dirty="0">
                <a:solidFill>
                  <a:srgbClr val="000000"/>
                </a:solidFill>
                <a:latin typeface="Arial" panose="020B0604020202020204" pitchFamily="34" charset="0"/>
                <a:cs typeface="Arial" panose="020B0604020202020204" pitchFamily="34" charset="0"/>
              </a:rPr>
              <a:t>هل هذه هي الغرفة التي تحتاج إلى متطوع للمساعدة في نشرة الكنيسة؟</a:t>
            </a:r>
            <a:endParaRPr lang="en-US" sz="2800" b="1" dirty="0">
              <a:solidFill>
                <a:srgbClr val="000000"/>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س53</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helpski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09600"/>
            <a:ext cx="2297113"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8210" name="Picture 3" descr="sweep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181350"/>
            <a:ext cx="5486400"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8211" name="Picture 4" descr="helpsfoo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1500" y="762000"/>
            <a:ext cx="2366963"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8212" name="Rectangle 5"/>
          <p:cNvSpPr>
            <a:spLocks noGrp="1" noChangeArrowheads="1"/>
          </p:cNvSpPr>
          <p:nvPr>
            <p:ph type="title" idx="4294967295"/>
          </p:nvPr>
        </p:nvSpPr>
        <p:spPr>
          <a:xfrm>
            <a:off x="3048000" y="609600"/>
            <a:ext cx="2532063" cy="2286000"/>
          </a:xfrm>
        </p:spPr>
        <p:txBody>
          <a:bodyPr/>
          <a:lstStyle/>
          <a:p>
            <a:pPr eaLnBrk="1" hangingPunct="1"/>
            <a:r>
              <a:rPr lang="ar-JO" dirty="0">
                <a:latin typeface="Arial" panose="020B0604020202020204" pitchFamily="34" charset="0"/>
                <a:cs typeface="Arial" panose="020B0604020202020204" pitchFamily="34" charset="0"/>
              </a:rPr>
              <a:t>كيف           و            من</a:t>
            </a:r>
            <a:endParaRPr lang="en-US" dirty="0">
              <a:latin typeface="Arial" panose="020B0604020202020204" pitchFamily="34" charset="0"/>
              <a:cs typeface="Arial" panose="020B0604020202020204" pitchFamily="34" charset="0"/>
            </a:endParaRPr>
          </a:p>
        </p:txBody>
      </p:sp>
      <p:pic>
        <p:nvPicPr>
          <p:cNvPr id="478213" name="Picture 6" descr="soundboar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997325"/>
            <a:ext cx="3814763" cy="286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8214" name="Picture 7" descr="han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00800" y="5486400"/>
            <a:ext cx="131921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821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58</a:t>
            </a:r>
            <a:endParaRPr lang="en-US" b="1" i="1" dirty="0">
              <a:solidFill>
                <a:srgbClr val="FFFFFF"/>
              </a:solidFill>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س62</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س71</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س80</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س89</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228600" y="4267200"/>
            <a:ext cx="8915400" cy="1143000"/>
          </a:xfrm>
          <a:effectLst>
            <a:outerShdw blurRad="63500" dist="35921" dir="2700000" algn="ctr" rotWithShape="0">
              <a:schemeClr val="tx1"/>
            </a:outerShdw>
          </a:effectLst>
        </p:spPr>
        <p:txBody>
          <a:bodyPr/>
          <a:lstStyle/>
          <a:p>
            <a:pPr eaLnBrk="1" hangingPunct="1">
              <a:defRPr/>
            </a:pPr>
            <a:r>
              <a:rPr lang="ar-JO" sz="6600" dirty="0">
                <a:latin typeface="Arial" panose="020B0604020202020204" pitchFamily="34" charset="0"/>
                <a:ea typeface="+mj-ea"/>
                <a:cs typeface="Arial" panose="020B0604020202020204" pitchFamily="34" charset="0"/>
              </a:rPr>
              <a:t>إظهار الرحمة</a:t>
            </a:r>
            <a:endParaRPr lang="en-US" sz="6600" dirty="0">
              <a:latin typeface="Arial" panose="020B0604020202020204" pitchFamily="34" charset="0"/>
              <a:ea typeface="+mj-ea"/>
              <a:cs typeface="Arial" panose="020B0604020202020204" pitchFamily="34" charset="0"/>
            </a:endParaRPr>
          </a:p>
        </p:txBody>
      </p:sp>
      <p:sp>
        <p:nvSpPr>
          <p:cNvPr id="480259" name="Text Box 4"/>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59</a:t>
            </a:r>
            <a:endParaRPr lang="en-US" b="1" i="1" dirty="0">
              <a:solidFill>
                <a:srgbClr val="FFFFFF"/>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228600" y="5257800"/>
            <a:ext cx="8915400" cy="1143000"/>
          </a:xfrm>
          <a:prstGeom prst="rect">
            <a:avLst/>
          </a:prstGeom>
          <a:noFill/>
          <a:ln w="9525">
            <a:noFill/>
            <a:miter lim="800000"/>
            <a:headEnd/>
            <a:tailEnd/>
          </a:ln>
          <a:effectLst>
            <a:outerShdw blurRad="63500" dist="35921" dir="2700000" algn="ctr" rotWithShape="0">
              <a:schemeClr val="tx1"/>
            </a:outerShdw>
          </a:effectLst>
        </p:spPr>
        <p:txBody>
          <a:bodyPr anchor="ctr"/>
          <a:lstStyle/>
          <a:p>
            <a:pPr algn="ctr" eaLnBrk="1" hangingPunct="1">
              <a:defRPr/>
            </a:pPr>
            <a:r>
              <a:rPr lang="ar-JO" sz="4800" b="1" dirty="0">
                <a:solidFill>
                  <a:srgbClr val="FFFFFF"/>
                </a:solidFill>
                <a:latin typeface="Arial" panose="020B0604020202020204" pitchFamily="34" charset="0"/>
                <a:ea typeface="ＭＳ Ｐゴシック" charset="-128"/>
                <a:cs typeface="Arial" panose="020B0604020202020204" pitchFamily="34" charset="0"/>
              </a:rPr>
              <a:t>يسدد الإحتياجات العاطفية</a:t>
            </a:r>
            <a:endParaRPr lang="en-US" sz="4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س9</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4FD5A4-6C40-2048-9361-9FE078B1AD0F}"/>
              </a:ext>
            </a:extLst>
          </p:cNvPr>
          <p:cNvSpPr txBox="1">
            <a:spLocks noChangeArrowheads="1"/>
          </p:cNvSpPr>
          <p:nvPr/>
        </p:nvSpPr>
        <p:spPr bwMode="auto">
          <a:xfrm>
            <a:off x="114300" y="1168433"/>
            <a:ext cx="8915400" cy="1944398"/>
          </a:xfrm>
          <a:prstGeom prst="rect">
            <a:avLst/>
          </a:prstGeom>
          <a:noFill/>
          <a:ln>
            <a:noFill/>
          </a:ln>
          <a:effectLst>
            <a:outerShdw blurRad="63500"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defRPr/>
            </a:pPr>
            <a:r>
              <a:rPr lang="ar-JO" sz="6000" kern="0" dirty="0">
                <a:latin typeface="Arial" panose="020B0604020202020204" pitchFamily="34" charset="0"/>
                <a:ea typeface="+mj-ea"/>
                <a:cs typeface="Arial" panose="020B0604020202020204" pitchFamily="34" charset="0"/>
              </a:rPr>
              <a:t>ملقين كل همكم عليه</a:t>
            </a:r>
          </a:p>
          <a:p>
            <a:pPr eaLnBrk="1" hangingPunct="1">
              <a:defRPr/>
            </a:pPr>
            <a:r>
              <a:rPr lang="ar-JO" sz="6000" kern="0" dirty="0">
                <a:latin typeface="Arial" panose="020B0604020202020204" pitchFamily="34" charset="0"/>
                <a:ea typeface="+mj-ea"/>
                <a:cs typeface="Arial" panose="020B0604020202020204" pitchFamily="34" charset="0"/>
              </a:rPr>
              <a:t>لأنه هو يعتني بكم</a:t>
            </a:r>
            <a:endParaRPr lang="en-US" sz="6000" kern="0" dirty="0">
              <a:latin typeface="Arial" panose="020B0604020202020204" pitchFamily="34" charset="0"/>
              <a:ea typeface="+mj-ea"/>
              <a:cs typeface="Arial" panose="020B0604020202020204" pitchFamily="34" charset="0"/>
            </a:endParaRPr>
          </a:p>
          <a:p>
            <a:pPr eaLnBrk="1" hangingPunct="1">
              <a:defRPr/>
            </a:pPr>
            <a:r>
              <a:rPr lang="en-US" sz="6000" kern="0" dirty="0">
                <a:latin typeface="Arial" panose="020B0604020202020204" pitchFamily="34" charset="0"/>
                <a:ea typeface="+mj-ea"/>
                <a:cs typeface="Arial" panose="020B0604020202020204" pitchFamily="34" charset="0"/>
              </a:rPr>
              <a:t>—</a:t>
            </a:r>
            <a:r>
              <a:rPr lang="ar-JO" sz="6000" kern="0" dirty="0">
                <a:latin typeface="Arial" panose="020B0604020202020204" pitchFamily="34" charset="0"/>
                <a:ea typeface="+mj-ea"/>
                <a:cs typeface="Arial" panose="020B0604020202020204" pitchFamily="34" charset="0"/>
              </a:rPr>
              <a:t> 1 بطرس 5: 3</a:t>
            </a:r>
            <a:r>
              <a:rPr lang="en-US" sz="6000" kern="0" dirty="0">
                <a:latin typeface="Arial" panose="020B0604020202020204" pitchFamily="34" charset="0"/>
                <a:ea typeface="+mj-ea"/>
                <a:cs typeface="Arial" panose="020B0604020202020204" pitchFamily="34" charset="0"/>
              </a:rPr>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36513" y="44450"/>
            <a:ext cx="9142413" cy="1143000"/>
          </a:xfrm>
        </p:spPr>
        <p:txBody>
          <a:bodyPr/>
          <a:lstStyle/>
          <a:p>
            <a:r>
              <a:rPr lang="ar-JO" sz="3600" dirty="0">
                <a:latin typeface="Arial" panose="020B0604020202020204" pitchFamily="34" charset="0"/>
                <a:cs typeface="Arial" panose="020B0604020202020204" pitchFamily="34" charset="0"/>
              </a:rPr>
              <a:t>يتجنب معظمنا الدون والذين في الخارج</a:t>
            </a:r>
            <a:endParaRPr lang="en-US" sz="3600" dirty="0">
              <a:latin typeface="Arial" panose="020B0604020202020204" pitchFamily="34" charset="0"/>
              <a:cs typeface="Arial" panose="020B0604020202020204" pitchFamily="34" charset="0"/>
            </a:endParaRPr>
          </a:p>
        </p:txBody>
      </p:sp>
      <p:pic>
        <p:nvPicPr>
          <p:cNvPr id="482306" name="Picture 2" descr="chinese_downandouters_640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p:cNvSpPr txBox="1">
            <a:spLocks noChangeArrowheads="1"/>
          </p:cNvSpPr>
          <p:nvPr/>
        </p:nvSpPr>
        <p:spPr bwMode="auto">
          <a:xfrm>
            <a:off x="8278688" y="44624"/>
            <a:ext cx="829816" cy="1200329"/>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س18</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س27</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س36</a:t>
            </a:r>
            <a:endParaRPr lang="en-US" b="1" kern="0" dirty="0">
              <a:solidFill>
                <a:srgbClr val="FFFFFF"/>
              </a:solidFill>
              <a:effectLst>
                <a:glow rad="177800">
                  <a:srgbClr val="000000"/>
                </a:glow>
              </a:effectLst>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idx="4294967295"/>
          </p:nvPr>
        </p:nvSpPr>
        <p:spPr/>
        <p:txBody>
          <a:bodyPr/>
          <a:lstStyle/>
          <a:p>
            <a:r>
              <a:rPr lang="en-US">
                <a:latin typeface="Arial" panose="020B0604020202020204" pitchFamily="34" charset="0"/>
                <a:ea typeface="ＭＳ Ｐゴシック" charset="0"/>
                <a:cs typeface="Arial" panose="020B0604020202020204" pitchFamily="34" charset="0"/>
              </a:rPr>
              <a:t>Mercy</a:t>
            </a:r>
          </a:p>
        </p:txBody>
      </p:sp>
      <p:pic>
        <p:nvPicPr>
          <p:cNvPr id="483330" name="Picture 3" descr="compassion ca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0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panose="020B0604020202020204" pitchFamily="34" charset="0"/>
                <a:cs typeface="Arial" panose="020B0604020202020204" pitchFamily="34" charset="0"/>
              </a:rPr>
              <a:t>س54</a:t>
            </a:r>
            <a:endParaRPr lang="en-US" b="1" kern="0"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110107_compa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Rectangle 3"/>
          <p:cNvSpPr>
            <a:spLocks noGrp="1" noChangeArrowheads="1"/>
          </p:cNvSpPr>
          <p:nvPr>
            <p:ph type="title" idx="4294967295"/>
          </p:nvPr>
        </p:nvSpPr>
        <p:spPr>
          <a:xfrm>
            <a:off x="0" y="304800"/>
            <a:ext cx="3886200" cy="3276600"/>
          </a:xfrm>
        </p:spPr>
        <p:txBody>
          <a:bodyPr/>
          <a:lstStyle/>
          <a:p>
            <a:pPr>
              <a:defRPr/>
            </a:pPr>
            <a:r>
              <a:rPr lang="ar-JO" altLang="ja-JP" sz="3600" dirty="0">
                <a:solidFill>
                  <a:srgbClr val="000000"/>
                </a:solidFill>
                <a:effectLst>
                  <a:glow rad="139700">
                    <a:schemeClr val="tx2">
                      <a:alpha val="83000"/>
                    </a:schemeClr>
                  </a:glow>
                </a:effectLst>
                <a:latin typeface="Arial" panose="020B0604020202020204" pitchFamily="34" charset="0"/>
                <a:ea typeface="ＭＳ Ｐゴシック" charset="0"/>
                <a:cs typeface="Arial" panose="020B0604020202020204" pitchFamily="34" charset="0"/>
              </a:rPr>
              <a:t>الرَّاحِمُ فَبِسُرُورٍ.</a:t>
            </a:r>
            <a:br>
              <a:rPr lang="ar-JO" altLang="ja-JP" sz="3600" dirty="0">
                <a:solidFill>
                  <a:srgbClr val="000000"/>
                </a:solidFill>
                <a:effectLst>
                  <a:glow rad="139700">
                    <a:schemeClr val="tx2">
                      <a:alpha val="83000"/>
                    </a:schemeClr>
                  </a:glow>
                </a:effectLst>
                <a:latin typeface="Arial" panose="020B0604020202020204" pitchFamily="34" charset="0"/>
                <a:ea typeface="ＭＳ Ｐゴシック" charset="0"/>
                <a:cs typeface="Arial" panose="020B0604020202020204" pitchFamily="34" charset="0"/>
              </a:rPr>
            </a:br>
            <a:r>
              <a:rPr lang="ar-JO" altLang="ja-JP" sz="3600" dirty="0">
                <a:solidFill>
                  <a:srgbClr val="000000"/>
                </a:solidFill>
                <a:effectLst>
                  <a:glow rad="139700">
                    <a:schemeClr val="tx2">
                      <a:alpha val="83000"/>
                    </a:schemeClr>
                  </a:glow>
                </a:effectLst>
                <a:latin typeface="Arial" panose="020B0604020202020204" pitchFamily="34" charset="0"/>
                <a:ea typeface="ＭＳ Ｐゴシック" charset="0"/>
                <a:cs typeface="Arial" panose="020B0604020202020204" pitchFamily="34" charset="0"/>
              </a:rPr>
              <a:t>(رومية 12: 8) </a:t>
            </a:r>
            <a:endParaRPr lang="en-US" dirty="0">
              <a:effectLst>
                <a:glow rad="139700">
                  <a:schemeClr val="tx2">
                    <a:alpha val="83000"/>
                  </a:schemeClr>
                </a:glow>
              </a:effectLst>
              <a:latin typeface="Arial" panose="020B0604020202020204" pitchFamily="34" charset="0"/>
              <a:ea typeface="ＭＳ Ｐゴシック" charset="0"/>
              <a:cs typeface="Arial" panose="020B0604020202020204" pitchFamily="34" charset="0"/>
            </a:endParaRPr>
          </a:p>
        </p:txBody>
      </p:sp>
      <p:sp>
        <p:nvSpPr>
          <p:cNvPr id="485379" name="Text Box 4"/>
          <p:cNvSpPr txBox="1">
            <a:spLocks noChangeArrowheads="1"/>
          </p:cNvSpPr>
          <p:nvPr/>
        </p:nvSpPr>
        <p:spPr bwMode="auto">
          <a:xfrm>
            <a:off x="8305800" y="76200"/>
            <a:ext cx="762000" cy="4572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rPr>
              <a:t>59</a:t>
            </a:r>
            <a:endParaRPr lang="en-US" b="1" i="1" dirty="0">
              <a:solidFill>
                <a:srgbClr val="FFFFFF"/>
              </a:solidFill>
              <a:latin typeface="Times New Roman" charset="0"/>
            </a:endParaRPr>
          </a:p>
        </p:txBody>
      </p:sp>
      <p:sp>
        <p:nvSpPr>
          <p:cNvPr id="5"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س63</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س72</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س81</a:t>
            </a:r>
          </a:p>
          <a:p>
            <a:pPr eaLnBrk="1" fontAlgn="auto" hangingPunct="1">
              <a:spcBef>
                <a:spcPts val="0"/>
              </a:spcBef>
              <a:spcAft>
                <a:spcPts val="0"/>
              </a:spcAft>
              <a:defRPr/>
            </a:pPr>
            <a:r>
              <a:rPr lang="ar-JO" b="1" kern="0" dirty="0">
                <a:solidFill>
                  <a:srgbClr val="FFFFFF"/>
                </a:solidFill>
                <a:effectLst>
                  <a:glow rad="177800">
                    <a:srgbClr val="000000"/>
                  </a:glow>
                </a:effectLst>
                <a:latin typeface="Arial"/>
                <a:cs typeface="Arial"/>
              </a:rPr>
              <a:t>س90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86544"/>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effectLst>
                  <a:outerShdw blurRad="38100" dist="38100" dir="2700000" algn="tl">
                    <a:srgbClr val="000000"/>
                  </a:outerShdw>
                </a:effectLst>
                <a:latin typeface="Arial"/>
                <a:cs typeface="Arial"/>
              </a:rPr>
              <a:t>1 بطرس 4: 11</a:t>
            </a:r>
            <a:endParaRPr lang="en-US" dirty="0">
              <a:effectLst>
                <a:outerShdw blurRad="38100" dist="38100" dir="2700000" algn="tl">
                  <a:srgbClr val="000000"/>
                </a:outerShdw>
              </a:effectLst>
              <a:latin typeface="Arial"/>
              <a:cs typeface="Arial"/>
            </a:endParaRPr>
          </a:p>
        </p:txBody>
      </p:sp>
      <p:sp>
        <p:nvSpPr>
          <p:cNvPr id="487427" name="Rectangle 5"/>
          <p:cNvSpPr>
            <a:spLocks noChangeArrowheads="1"/>
          </p:cNvSpPr>
          <p:nvPr/>
        </p:nvSpPr>
        <p:spPr bwMode="auto">
          <a:xfrm>
            <a:off x="8578850" y="-76200"/>
            <a:ext cx="530915" cy="46166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b="1" dirty="0">
                <a:cs typeface="Arial" charset="0"/>
              </a:rPr>
              <a:t>47</a:t>
            </a:r>
            <a:endParaRPr lang="en-US" b="1" dirty="0">
              <a:cs typeface="Arial" charset="0"/>
            </a:endParaRPr>
          </a:p>
        </p:txBody>
      </p:sp>
      <p:sp>
        <p:nvSpPr>
          <p:cNvPr id="34822" name="Rectangle 6"/>
          <p:cNvSpPr>
            <a:spLocks noGrp="1" noChangeArrowheads="1"/>
          </p:cNvSpPr>
          <p:nvPr>
            <p:ph type="subTitle" idx="4294967295"/>
          </p:nvPr>
        </p:nvSpPr>
        <p:spPr>
          <a:xfrm>
            <a:off x="762000" y="1600200"/>
            <a:ext cx="7848600" cy="4419600"/>
          </a:xfrm>
        </p:spPr>
        <p:txBody>
          <a:bodyPr/>
          <a:lstStyle/>
          <a:p>
            <a:pPr marL="0" indent="0" algn="ctr" eaLnBrk="1" hangingPunct="1">
              <a:buFontTx/>
              <a:buNone/>
              <a:defRPr/>
            </a:pPr>
            <a:r>
              <a:rPr lang="ar-JO" sz="3600" b="1" dirty="0">
                <a:effectLst>
                  <a:outerShdw blurRad="38100" dist="38100" dir="2700000" algn="tl">
                    <a:srgbClr val="000000"/>
                  </a:outerShdw>
                </a:effectLst>
                <a:latin typeface="Arial"/>
                <a:cs typeface="Arial"/>
              </a:rPr>
              <a:t>11إِنْ كَانَ </a:t>
            </a:r>
            <a:r>
              <a:rPr lang="ar-JO" sz="3600" b="1" u="sng" dirty="0">
                <a:effectLst>
                  <a:outerShdw blurRad="38100" dist="38100" dir="2700000" algn="tl">
                    <a:srgbClr val="000000"/>
                  </a:outerShdw>
                </a:effectLst>
                <a:latin typeface="Arial"/>
                <a:cs typeface="Arial"/>
              </a:rPr>
              <a:t>يَتَكَلَّمُ</a:t>
            </a:r>
            <a:r>
              <a:rPr lang="ar-JO" sz="3600" b="1" dirty="0">
                <a:effectLst>
                  <a:outerShdw blurRad="38100" dist="38100" dir="2700000" algn="tl">
                    <a:srgbClr val="000000"/>
                  </a:outerShdw>
                </a:effectLst>
                <a:latin typeface="Arial"/>
                <a:cs typeface="Arial"/>
              </a:rPr>
              <a:t> أَحَدٌ فَكَأَقْوَالِ اللهِ. </a:t>
            </a:r>
            <a:r>
              <a:rPr lang="ar-JO" sz="3600" b="1" dirty="0">
                <a:solidFill>
                  <a:srgbClr val="FFFF00"/>
                </a:solidFill>
                <a:effectLst>
                  <a:outerShdw blurRad="38100" dist="38100" dir="2700000" algn="tl">
                    <a:srgbClr val="000000"/>
                  </a:outerShdw>
                </a:effectLst>
                <a:latin typeface="Arial"/>
                <a:cs typeface="Arial"/>
              </a:rPr>
              <a:t>وَإِنْ كَانَ </a:t>
            </a:r>
            <a:r>
              <a:rPr lang="ar-JO" sz="3600" b="1" u="sng" dirty="0">
                <a:solidFill>
                  <a:srgbClr val="FFFF00"/>
                </a:solidFill>
                <a:effectLst>
                  <a:outerShdw blurRad="38100" dist="38100" dir="2700000" algn="tl">
                    <a:srgbClr val="000000"/>
                  </a:outerShdw>
                </a:effectLst>
                <a:latin typeface="Arial"/>
                <a:cs typeface="Arial"/>
              </a:rPr>
              <a:t>يَخْدِم</a:t>
            </a:r>
            <a:r>
              <a:rPr lang="ar-JO" sz="3600" b="1" dirty="0">
                <a:solidFill>
                  <a:srgbClr val="FFFF00"/>
                </a:solidFill>
                <a:effectLst>
                  <a:outerShdw blurRad="38100" dist="38100" dir="2700000" algn="tl">
                    <a:srgbClr val="000000"/>
                  </a:outerShdw>
                </a:effectLst>
                <a:latin typeface="Arial"/>
                <a:cs typeface="Arial"/>
              </a:rPr>
              <a:t>ُ أَحَدٌ فَكَأَنَّهُ مِنْ قُوَّةٍ يَمْنَحُهَا اللهُ</a:t>
            </a:r>
            <a:r>
              <a:rPr lang="ar-JO" sz="3600" b="1" dirty="0">
                <a:effectLst>
                  <a:outerShdw blurRad="38100" dist="38100" dir="2700000" algn="tl">
                    <a:srgbClr val="000000"/>
                  </a:outerShdw>
                </a:effectLst>
                <a:latin typeface="Arial"/>
                <a:cs typeface="Arial"/>
              </a:rPr>
              <a:t>، لِكَيْ يَتَمَجَّدَ اللهُ فِي كُلِّ شَيْءٍ بِيَسُوعَ الْمَسِيحِ، الَّذِي لَهُ الْمَجْدُ وَالسُّلْطَانُ إِلَى أَبَدِ الآبِدِينَ. آمِينَ.</a:t>
            </a:r>
            <a:endParaRPr lang="en-US" sz="3600" b="1" dirty="0">
              <a:effectLst>
                <a:outerShdw blurRad="38100" dist="38100" dir="2700000" algn="tl">
                  <a:srgbClr val="000000"/>
                </a:outerShdw>
              </a:effectLst>
              <a:latin typeface="Arial"/>
              <a:cs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rotWithShape="1">
          <a:blip r:embed="rId3">
            <a:extLst>
              <a:ext uri="{28A0092B-C50C-407E-A947-70E740481C1C}">
                <a14:useLocalDpi xmlns:a14="http://schemas.microsoft.com/office/drawing/2010/main"/>
              </a:ext>
            </a:extLst>
          </a:blip>
          <a:srcRect b="8000"/>
          <a:stretch/>
        </p:blipFill>
        <p:spPr bwMode="auto">
          <a:xfrm>
            <a:off x="-50800" y="-152400"/>
            <a:ext cx="91948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ar-JO"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الفكرة الرئيسية </a:t>
            </a: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في 1 بطرس 4: 11</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algn="ctr" eaLnBrk="1" hangingPunct="1">
              <a:buFontTx/>
              <a:buNone/>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وَإِنْ كَانَ </a:t>
            </a:r>
            <a:r>
              <a:rPr lang="ar-JO" altLang="ja-JP" sz="3600" b="1" u="sng" dirty="0">
                <a:effectLst>
                  <a:outerShdw blurRad="38100" dist="38100" dir="2700000" algn="tl">
                    <a:srgbClr val="000000"/>
                  </a:outerShdw>
                </a:effectLst>
                <a:latin typeface="Arial" panose="020B0604020202020204" pitchFamily="34" charset="0"/>
                <a:cs typeface="Arial" panose="020B0604020202020204" pitchFamily="34" charset="0"/>
              </a:rPr>
              <a:t>يَخْدِم</a:t>
            </a: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 أَحَدٌ فَكَأَنَّهُ مِنْ قُوَّةٍ يَمْنَحُهَا اللهُ، لِكَيْ يَتَمَجَّدَ اللهُ فِي كُلِّ شَيْءٍ بِيَسُوعَ الْمَسِيحِ، الَّذِي لَهُ الْمَجْدُ وَالسُّلْطَانُ إِلَى أَبَدِ الآبِدِينَ. آمِينَ.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6"/>
          <p:cNvSpPr>
            <a:spLocks noChangeArrowheads="1"/>
          </p:cNvSpPr>
          <p:nvPr/>
        </p:nvSpPr>
        <p:spPr bwMode="auto">
          <a:xfrm>
            <a:off x="914400" y="5013176"/>
            <a:ext cx="7010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على هؤلاء الذين لديهم موهبة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الخدمة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 يخدموا بقوة الله لمجد الله </a:t>
            </a:r>
            <a:endPar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How?</a:t>
            </a:r>
          </a:p>
        </p:txBody>
      </p:sp>
    </p:spTree>
    <p:extLst>
      <p:ext uri="{BB962C8B-B14F-4D97-AF65-F5344CB8AC3E}">
        <p14:creationId xmlns:p14="http://schemas.microsoft.com/office/powerpoint/2010/main" val="6392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4016768312"/>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b="0" dirty="0">
                <a:latin typeface="Arial" charset="0"/>
                <a:cs typeface="Arial" charset="0"/>
              </a:rPr>
              <a:t>تصنيفات المواهب</a:t>
            </a:r>
            <a:br>
              <a:rPr lang="en-US" sz="3600" b="0" dirty="0">
                <a:latin typeface="Arial" charset="0"/>
                <a:cs typeface="Arial" charset="0"/>
              </a:rPr>
            </a:br>
            <a:r>
              <a:rPr lang="en-US" sz="3600" b="0" dirty="0">
                <a:latin typeface="Arial" charset="0"/>
                <a:cs typeface="Arial" charset="0"/>
              </a:rPr>
              <a:t>(</a:t>
            </a:r>
            <a:r>
              <a:rPr lang="ar-JO" sz="3600" b="0" dirty="0">
                <a:latin typeface="Arial" charset="0"/>
                <a:cs typeface="Arial" charset="0"/>
              </a:rPr>
              <a:t>1 بطرس 4: 11</a:t>
            </a:r>
            <a:r>
              <a:rPr lang="en-US" sz="3600" b="0" dirty="0">
                <a:latin typeface="Arial" charset="0"/>
                <a:cs typeface="Arial" charset="0"/>
              </a:rPr>
              <a:t>)</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theme/theme1.xml><?xml version="1.0" encoding="utf-8"?>
<a:theme xmlns:a="http://schemas.openxmlformats.org/drawingml/2006/main" name="1_Brainstorming Session">
  <a:themeElements>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1_Brainstorming Ses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1_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1_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1_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1_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ecutive">
  <a:themeElements>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1_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Expedition">
  <a:themeElements>
    <a:clrScheme name="Expedition">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CE8DE"/>
      </a:accent5>
      <a:accent6>
        <a:srgbClr val="C28C73"/>
      </a:accent6>
      <a:hlink>
        <a:srgbClr val="0000FF"/>
      </a:hlink>
      <a:folHlink>
        <a:srgbClr val="FF00FF"/>
      </a:folHlink>
    </a:clrScheme>
    <a:fontScheme name="Expedition">
      <a:majorFont>
        <a:latin typeface="Helvetica"/>
        <a:ea typeface="Helvetica"/>
        <a:cs typeface="Helvetica"/>
      </a:majorFont>
      <a:minorFont>
        <a:latin typeface="Times New Roman"/>
        <a:ea typeface="Times New Roman"/>
        <a:cs typeface="Times New Roman"/>
      </a:minorFont>
    </a:fontScheme>
    <a:fmtScheme name="Expedi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2004:Templates:Presentations:Designs:Calm</Template>
  <TotalTime>4092</TotalTime>
  <Words>3525</Words>
  <Application>Microsoft Macintosh PowerPoint</Application>
  <PresentationFormat>On-screen Show (4:3)</PresentationFormat>
  <Paragraphs>809</Paragraphs>
  <Slides>103</Slides>
  <Notes>93</Notes>
  <HiddenSlides>0</HiddenSlides>
  <MMClips>0</MMClips>
  <ScaleCrop>false</ScaleCrop>
  <HeadingPairs>
    <vt:vector size="6" baseType="variant">
      <vt:variant>
        <vt:lpstr>Fonts Used</vt:lpstr>
      </vt:variant>
      <vt:variant>
        <vt:i4>18</vt:i4>
      </vt:variant>
      <vt:variant>
        <vt:lpstr>Theme</vt:lpstr>
      </vt:variant>
      <vt:variant>
        <vt:i4>27</vt:i4>
      </vt:variant>
      <vt:variant>
        <vt:lpstr>Slide Titles</vt:lpstr>
      </vt:variant>
      <vt:variant>
        <vt:i4>103</vt:i4>
      </vt:variant>
    </vt:vector>
  </HeadingPairs>
  <TitlesOfParts>
    <vt:vector size="148" baseType="lpstr">
      <vt:lpstr>ＭＳ Ｐゴシック</vt:lpstr>
      <vt:lpstr>宋体</vt:lpstr>
      <vt:lpstr>Times</vt:lpstr>
      <vt:lpstr>Times Roman</vt:lpstr>
      <vt:lpstr>Arial</vt:lpstr>
      <vt:lpstr>Arial Black</vt:lpstr>
      <vt:lpstr>Arial Narrow</vt:lpstr>
      <vt:lpstr>Book Antiqua</vt:lpstr>
      <vt:lpstr>Calibri</vt:lpstr>
      <vt:lpstr>Copperplate Gothic Light</vt:lpstr>
      <vt:lpstr>Garamond</vt:lpstr>
      <vt:lpstr>Helvetica</vt:lpstr>
      <vt:lpstr>Impact</vt:lpstr>
      <vt:lpstr>Lucida Sans</vt:lpstr>
      <vt:lpstr>Tahoma</vt:lpstr>
      <vt:lpstr>Times New Roman</vt:lpstr>
      <vt:lpstr>Trebuchet MS</vt:lpstr>
      <vt:lpstr>Wingdings</vt:lpstr>
      <vt:lpstr>1_Brainstorming Session</vt:lpstr>
      <vt:lpstr>1_Executive</vt:lpstr>
      <vt:lpstr>1_Ocean</vt:lpstr>
      <vt:lpstr>Ocean</vt:lpstr>
      <vt:lpstr>Default Design</vt:lpstr>
      <vt:lpstr>2_Glare</vt:lpstr>
      <vt:lpstr>3_Default Design</vt:lpstr>
      <vt:lpstr>1_Blank Presentation</vt:lpstr>
      <vt:lpstr>2_Default Design</vt:lpstr>
      <vt:lpstr>Medical Glass</vt:lpstr>
      <vt:lpstr>Glare</vt:lpstr>
      <vt:lpstr>2_Blank Presentation</vt:lpstr>
      <vt:lpstr>2_Ocean</vt:lpstr>
      <vt:lpstr>ZESTY</vt:lpstr>
      <vt:lpstr>8_Default Design</vt:lpstr>
      <vt:lpstr>3_Blank Presentation</vt:lpstr>
      <vt:lpstr>TECH</vt:lpstr>
      <vt:lpstr>Finance</vt:lpstr>
      <vt:lpstr>Schmooze</vt:lpstr>
      <vt:lpstr>4_Blank Presentation</vt:lpstr>
      <vt:lpstr>Calm</vt:lpstr>
      <vt:lpstr>Orbit</vt:lpstr>
      <vt:lpstr>5_Default Design</vt:lpstr>
      <vt:lpstr>1_Orbit</vt:lpstr>
      <vt:lpstr>5_Blank Presentation</vt:lpstr>
      <vt:lpstr>19_Default Design</vt:lpstr>
      <vt:lpstr>Expedition</vt:lpstr>
      <vt:lpstr>المواهب الكلامية والخدمية</vt:lpstr>
      <vt:lpstr>المواهب الكلامية</vt:lpstr>
      <vt:lpstr> USN السفينة الأحدث </vt:lpstr>
      <vt:lpstr>Docked</vt:lpstr>
      <vt:lpstr>Made from WTC</vt:lpstr>
      <vt:lpstr>USS نيويورك</vt:lpstr>
      <vt:lpstr>WTC قصاصات</vt:lpstr>
      <vt:lpstr>مسبك أميت</vt:lpstr>
      <vt:lpstr>Never Forget</vt:lpstr>
      <vt:lpstr>التوازيات</vt:lpstr>
      <vt:lpstr>كيف ترى أن  الروح القدس  يعمل في حياتك؟</vt:lpstr>
      <vt:lpstr>1. أحد الأدلة على عمل الروح القدس  في حياتك هو  موهبتك الروحية     (1 كو 12: 7-11).</vt:lpstr>
      <vt:lpstr> الْمَوَاهِبِ الرُّوحِيَّةِ</vt:lpstr>
      <vt:lpstr>The Wayward Local Church</vt:lpstr>
      <vt:lpstr>اشتراك الثالوث</vt:lpstr>
      <vt:lpstr>يعطي الروح كل موهبة (8)</vt:lpstr>
      <vt:lpstr>يعطي الروح كل موهبة (9-10أ)</vt:lpstr>
      <vt:lpstr>يعطي الروح كل موهبة (10ب-11أ)</vt:lpstr>
      <vt:lpstr>الروح وحده من يختار الموهبة التي تحصل عليها (11ب)</vt:lpstr>
      <vt:lpstr>يجب أن نستخدم مواهبنا من خلال التحدث باسم الله أو الخدمة بقوته (1 بط 4: 10-11).</vt:lpstr>
      <vt:lpstr>1 بطرس 4: 10</vt:lpstr>
      <vt:lpstr>1 بطرس 4: 11</vt:lpstr>
      <vt:lpstr>تصنيفات المواهب (1 بطرس 4: 11)</vt:lpstr>
      <vt:lpstr>لقد أعطى الله بعض المؤمنين موهبة التحدث ليكونوا صوته الخاص</vt:lpstr>
      <vt:lpstr>رومية   12: 6-7</vt:lpstr>
      <vt:lpstr>التعليم</vt:lpstr>
      <vt:lpstr>تعريف التعليم</vt:lpstr>
      <vt:lpstr>اخدموا بحسب إيمانكم                                   (رو 12: 3)</vt:lpstr>
      <vt:lpstr>أفسس 4: 11-12                            (ترجمة الملك جيمس الخاطئة)</vt:lpstr>
      <vt:lpstr>أفسس 4: 11- 12 ((NASB</vt:lpstr>
      <vt:lpstr>أفسس 4: 11-12 (NIV)</vt:lpstr>
      <vt:lpstr>1. يصل المبشرون الناس لربحهم للمسيح</vt:lpstr>
      <vt:lpstr>المبشرون</vt:lpstr>
      <vt:lpstr>2. يعد المبشرون الكنيسة للوصول للضالين (أف 4: 11</vt:lpstr>
      <vt:lpstr>الكثيرون يخافون الكرازة</vt:lpstr>
      <vt:lpstr>الرعاة-المعلمين</vt:lpstr>
      <vt:lpstr>يسوع هو الراعي الصالح</vt:lpstr>
      <vt:lpstr>الموهبة المزدوجة</vt:lpstr>
      <vt:lpstr>الموهبة الوحيدة المزدوجة</vt:lpstr>
      <vt:lpstr>Toughest Job in the World</vt:lpstr>
      <vt:lpstr>أفسس 4: 11-12 (NIV)</vt:lpstr>
      <vt:lpstr>رومية   12: 8</vt:lpstr>
      <vt:lpstr>على المشجعين أن يشجعوا الآخرين               لتطبيق كلمة الله (8أ) </vt:lpstr>
      <vt:lpstr>الوعظ</vt:lpstr>
      <vt:lpstr>الوعظ؟</vt:lpstr>
      <vt:lpstr>تعريف التشجيع</vt:lpstr>
      <vt:lpstr>كيف يبدو المشجعون؟</vt:lpstr>
      <vt:lpstr>يوسف في سفر الأعمال</vt:lpstr>
      <vt:lpstr>كيف تتصرف كمشجع؟</vt:lpstr>
      <vt:lpstr>مجموعات الحياة المتغيرة</vt:lpstr>
      <vt:lpstr>مجموعات الحياة المتغيرة</vt:lpstr>
      <vt:lpstr>مجموعات الحياة المتغيرة</vt:lpstr>
      <vt:lpstr>الفكرة الرئيسية</vt:lpstr>
      <vt:lpstr>تباينات المواهب الكلامية</vt:lpstr>
      <vt:lpstr>أوامر المواهب الكتابية</vt:lpstr>
      <vt:lpstr>المواهب    الخدمية</vt:lpstr>
      <vt:lpstr>ما رأيك          عندما تفكر         في القدمين؟</vt:lpstr>
      <vt:lpstr>الكنيسة برأس واحد</vt:lpstr>
      <vt:lpstr>ما رأيك عندما تفكر                في القدمين؟</vt:lpstr>
      <vt:lpstr>1 بطرس 4: 11</vt:lpstr>
      <vt:lpstr>لا يجب أن يشعر المؤمنون الذين لديهم مواهب أقل تكريمًا بأنه ليس هناك حاجة إليهم (١٢: ١٥-١٦)</vt:lpstr>
      <vt:lpstr>التنوع في الكنيسة يجعلها أكثر فعالية                     (1 كو 17:12-20).</vt:lpstr>
      <vt:lpstr>هل تريد كنيستك أن يحصل الجميع على موهبة الإيمان؟</vt:lpstr>
      <vt:lpstr>أو ان يتكلم الجميع بألسنة؟</vt:lpstr>
      <vt:lpstr>تمامًا كما أن الكنيسة بأكملها هي عين، تريد بعض الكنائس أن يكون للجميع نفس الموهبة - عادةً الألسنة!</vt:lpstr>
      <vt:lpstr>يظهر التسلسل الهرمي للأعضاء أن الجميع ليس لديهم نفس المواهب      (1 كو 28:12-30)</vt:lpstr>
      <vt:lpstr>تصنيفات المواهب (1 بطرس 4: 11)</vt:lpstr>
      <vt:lpstr>تباينات المواهب الكلامية</vt:lpstr>
      <vt:lpstr>تصنيفات المواهب (1 بطرس 4: 11)</vt:lpstr>
      <vt:lpstr>الفكرة الرئيسية في 1 بطرس 4: 11</vt:lpstr>
      <vt:lpstr>التدابير</vt:lpstr>
      <vt:lpstr>التدابير</vt:lpstr>
      <vt:lpstr>Wrong Admin View</vt:lpstr>
      <vt:lpstr>موهبتين أم موهبة واحدة؟</vt:lpstr>
      <vt:lpstr>Meetings Led by the Ungifted</vt:lpstr>
      <vt:lpstr>ما رأيك عندما تفكر في القدمين؟</vt:lpstr>
      <vt:lpstr>الإيمان</vt:lpstr>
      <vt:lpstr>ما هو الإيمان؟</vt:lpstr>
      <vt:lpstr>كيف هم          أصحاب الإيمان؟</vt:lpstr>
      <vt:lpstr>من لديه موهبة الإيمان لكي يمشي على يد الله؟</vt:lpstr>
      <vt:lpstr>العطاء</vt:lpstr>
      <vt:lpstr> .... الْمُعْطِي فَبِسَخَاءٍ (رومية 12: 8) </vt:lpstr>
      <vt:lpstr>Selfish Giving</vt:lpstr>
      <vt:lpstr>Great Preaching on Giving!</vt:lpstr>
      <vt:lpstr>الخدمة  = المساعدة</vt:lpstr>
      <vt:lpstr> 2 تيموثاوس 1: 16-18</vt:lpstr>
      <vt:lpstr>1 كورنثوس 16: 17-18</vt:lpstr>
      <vt:lpstr>الأعوان ضروريون</vt:lpstr>
      <vt:lpstr>الأعوان ضروريون</vt:lpstr>
      <vt:lpstr>سوزان تجسد الخدمة</vt:lpstr>
      <vt:lpstr>الخدمة   حاجة    ماسة</vt:lpstr>
      <vt:lpstr>كيف           و            من</vt:lpstr>
      <vt:lpstr>إظهار الرحمة</vt:lpstr>
      <vt:lpstr>يتجنب معظمنا الدون والذين في الخارج</vt:lpstr>
      <vt:lpstr>Mercy</vt:lpstr>
      <vt:lpstr>الرَّاحِمُ فَبِسُرُورٍ. (رومية 12: 8) </vt:lpstr>
      <vt:lpstr>1 بطرس 4: 11</vt:lpstr>
      <vt:lpstr>الفكرة الرئيسية في 1 بطرس 4: 11</vt:lpstr>
      <vt:lpstr>تصنيفات المواهب (1 بطرس 4: 11)</vt:lpstr>
      <vt:lpstr>تباينات المواهب الخدمية</vt:lpstr>
      <vt:lpstr>أي قطعة أنت؟</vt:lpstr>
      <vt:lpstr>علم الكنيسة   •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Discern Spiritual Gifts in Yourself and Others</dc:title>
  <dc:creator>Rick Griffith</dc:creator>
  <cp:lastModifiedBy>Rick Griffith</cp:lastModifiedBy>
  <cp:revision>154</cp:revision>
  <dcterms:created xsi:type="dcterms:W3CDTF">2005-02-02T01:12:17Z</dcterms:created>
  <dcterms:modified xsi:type="dcterms:W3CDTF">2023-12-27T07:32:37Z</dcterms:modified>
</cp:coreProperties>
</file>